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9"/>
  </p:notesMasterIdLst>
  <p:handoutMasterIdLst>
    <p:handoutMasterId r:id="rId20"/>
  </p:handoutMasterIdLst>
  <p:sldIdLst>
    <p:sldId id="264" r:id="rId2"/>
    <p:sldId id="388" r:id="rId3"/>
    <p:sldId id="293" r:id="rId4"/>
    <p:sldId id="370" r:id="rId5"/>
    <p:sldId id="371" r:id="rId6"/>
    <p:sldId id="372" r:id="rId7"/>
    <p:sldId id="390" r:id="rId8"/>
    <p:sldId id="374" r:id="rId9"/>
    <p:sldId id="375" r:id="rId10"/>
    <p:sldId id="391" r:id="rId11"/>
    <p:sldId id="376" r:id="rId12"/>
    <p:sldId id="379" r:id="rId13"/>
    <p:sldId id="381" r:id="rId14"/>
    <p:sldId id="383" r:id="rId15"/>
    <p:sldId id="384" r:id="rId16"/>
    <p:sldId id="389" r:id="rId17"/>
    <p:sldId id="288" r:id="rId18"/>
  </p:sldIdLst>
  <p:sldSz cx="12192000" cy="6858000"/>
  <p:notesSz cx="6858000" cy="9144000"/>
  <p:defaultTextStyle>
    <a:defPPr>
      <a:defRPr lang="sv-SE"/>
    </a:defPPr>
    <a:lvl1pPr algn="l" rtl="0" eaLnBrk="0" fontAlgn="base" hangingPunct="0">
      <a:spcBef>
        <a:spcPct val="0"/>
      </a:spcBef>
      <a:spcAft>
        <a:spcPct val="0"/>
      </a:spcAft>
      <a:defRPr sz="2400" kern="1200">
        <a:solidFill>
          <a:schemeClr val="tx1"/>
        </a:solidFill>
        <a:latin typeface="Arial" charset="0"/>
        <a:ea typeface="+mn-ea"/>
        <a:cs typeface="+mn-cs"/>
      </a:defRPr>
    </a:lvl1pPr>
    <a:lvl2pPr marL="457200" algn="l" rtl="0" eaLnBrk="0" fontAlgn="base" hangingPunct="0">
      <a:spcBef>
        <a:spcPct val="0"/>
      </a:spcBef>
      <a:spcAft>
        <a:spcPct val="0"/>
      </a:spcAft>
      <a:defRPr sz="2400" kern="1200">
        <a:solidFill>
          <a:schemeClr val="tx1"/>
        </a:solidFill>
        <a:latin typeface="Arial" charset="0"/>
        <a:ea typeface="+mn-ea"/>
        <a:cs typeface="+mn-cs"/>
      </a:defRPr>
    </a:lvl2pPr>
    <a:lvl3pPr marL="914400" algn="l" rtl="0" eaLnBrk="0" fontAlgn="base" hangingPunct="0">
      <a:spcBef>
        <a:spcPct val="0"/>
      </a:spcBef>
      <a:spcAft>
        <a:spcPct val="0"/>
      </a:spcAft>
      <a:defRPr sz="2400" kern="1200">
        <a:solidFill>
          <a:schemeClr val="tx1"/>
        </a:solidFill>
        <a:latin typeface="Arial" charset="0"/>
        <a:ea typeface="+mn-ea"/>
        <a:cs typeface="+mn-cs"/>
      </a:defRPr>
    </a:lvl3pPr>
    <a:lvl4pPr marL="1371600" algn="l" rtl="0" eaLnBrk="0" fontAlgn="base" hangingPunct="0">
      <a:spcBef>
        <a:spcPct val="0"/>
      </a:spcBef>
      <a:spcAft>
        <a:spcPct val="0"/>
      </a:spcAft>
      <a:defRPr sz="2400" kern="1200">
        <a:solidFill>
          <a:schemeClr val="tx1"/>
        </a:solidFill>
        <a:latin typeface="Arial" charset="0"/>
        <a:ea typeface="+mn-ea"/>
        <a:cs typeface="+mn-cs"/>
      </a:defRPr>
    </a:lvl4pPr>
    <a:lvl5pPr marL="1828800" algn="l" rtl="0" eaLnBrk="0" fontAlgn="base" hangingPunct="0">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ehdi Amirijoo" initials="MA" lastIdx="3"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9C90"/>
    <a:srgbClr val="F0AA50"/>
    <a:srgbClr val="D7B333"/>
    <a:srgbClr val="ADAD00"/>
    <a:srgbClr val="F0050B"/>
    <a:srgbClr val="FF99CC"/>
    <a:srgbClr val="8F3F7B"/>
    <a:srgbClr val="9FB7D3"/>
    <a:srgbClr val="6A8FBF"/>
    <a:srgbClr val="00A9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8818" autoAdjust="0"/>
    <p:restoredTop sz="93298" autoAdjust="0"/>
  </p:normalViewPr>
  <p:slideViewPr>
    <p:cSldViewPr snapToObjects="1">
      <p:cViewPr varScale="1">
        <p:scale>
          <a:sx n="98" d="100"/>
          <a:sy n="98" d="100"/>
        </p:scale>
        <p:origin x="-104" y="-776"/>
      </p:cViewPr>
      <p:guideLst>
        <p:guide orient="horz" pos="1017"/>
        <p:guide orient="horz" pos="3897"/>
        <p:guide pos="3721"/>
        <p:guide pos="3596"/>
        <p:guide pos="333"/>
      </p:guideLst>
    </p:cSldViewPr>
  </p:slideViewPr>
  <p:notesTextViewPr>
    <p:cViewPr>
      <p:scale>
        <a:sx n="100" d="100"/>
        <a:sy n="100" d="100"/>
      </p:scale>
      <p:origin x="0" y="0"/>
    </p:cViewPr>
  </p:notesTextViewPr>
  <p:sorterViewPr>
    <p:cViewPr>
      <p:scale>
        <a:sx n="132" d="100"/>
        <a:sy n="132" d="100"/>
      </p:scale>
      <p:origin x="0" y="10512"/>
    </p:cViewPr>
  </p:sorterViewPr>
  <p:notesViewPr>
    <p:cSldViewPr snapToObjects="1">
      <p:cViewPr varScale="1">
        <p:scale>
          <a:sx n="102" d="100"/>
          <a:sy n="102" d="100"/>
        </p:scale>
        <p:origin x="-3558" y="-90"/>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printerSettings" Target="printerSettings/printerSettings1.bin"/><Relationship Id="rId22" Type="http://schemas.openxmlformats.org/officeDocument/2006/relationships/commentAuthors" Target="commentAuthors.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smtClean="0"/>
              <a:t>Business scenarios for 3GPP-enabled capillary networks </a:t>
            </a:r>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r>
              <a:rPr lang="en-US" smtClean="0"/>
              <a:t>2013-08-28 </a:t>
            </a:r>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en-US" smtClean="0"/>
              <a:t> </a:t>
            </a: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178D948-0930-47C9-B90B-6FDD9E3ED25B}" type="slidenum">
              <a:rPr lang="en-US" smtClean="0"/>
              <a:t>‹#›</a:t>
            </a:fld>
            <a:endParaRPr lang="en-US"/>
          </a:p>
        </p:txBody>
      </p:sp>
    </p:spTree>
    <p:extLst>
      <p:ext uri="{BB962C8B-B14F-4D97-AF65-F5344CB8AC3E}">
        <p14:creationId xmlns:p14="http://schemas.microsoft.com/office/powerpoint/2010/main" val="1916954582"/>
      </p:ext>
    </p:extLst>
  </p:cSld>
  <p:clrMap bg1="lt1" tx1="dk1" bg2="lt2" tx2="dk2" accent1="accent1" accent2="accent2" accent3="accent3" accent4="accent4" accent5="accent5" accent6="accent6" hlink="hlink" folHlink="folHlink"/>
  <p:hf/>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r>
              <a:rPr lang="en-US" smtClean="0"/>
              <a:t>Business scenarios for 3GPP-enabled capillary networks </a:t>
            </a:r>
            <a:endParaRPr lang="en-US"/>
          </a:p>
        </p:txBody>
      </p:sp>
      <p:sp>
        <p:nvSpPr>
          <p:cNvPr id="36867"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r>
              <a:rPr lang="en-US" smtClean="0"/>
              <a:t>2013-08-28 </a:t>
            </a:r>
            <a:endParaRPr lang="en-US"/>
          </a:p>
        </p:txBody>
      </p:sp>
      <p:sp>
        <p:nvSpPr>
          <p:cNvPr id="3686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3686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3687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r>
              <a:rPr lang="en-US" smtClean="0"/>
              <a:t> </a:t>
            </a:r>
            <a:endParaRPr lang="en-US"/>
          </a:p>
        </p:txBody>
      </p:sp>
      <p:sp>
        <p:nvSpPr>
          <p:cNvPr id="3687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87F9058A-CBE5-46EA-9507-A05FF1AEF0AD}" type="slidenum">
              <a:rPr lang="en-US"/>
              <a:pPr/>
              <a:t>‹#›</a:t>
            </a:fld>
            <a:endParaRPr lang="en-US"/>
          </a:p>
        </p:txBody>
      </p:sp>
    </p:spTree>
    <p:extLst>
      <p:ext uri="{BB962C8B-B14F-4D97-AF65-F5344CB8AC3E}">
        <p14:creationId xmlns:p14="http://schemas.microsoft.com/office/powerpoint/2010/main" val="2392560195"/>
      </p:ext>
    </p:extLst>
  </p:cSld>
  <p:clrMap bg1="lt1" tx1="dk1" bg2="lt2" tx2="dk2" accent1="accent1" accent2="accent2" accent3="accent3" accent4="accent4" accent5="accent5" accent6="accent6" hlink="hlink" folHlink="folHlink"/>
  <p:hf/>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dirty="0"/>
          </a:p>
        </p:txBody>
      </p:sp>
      <p:sp>
        <p:nvSpPr>
          <p:cNvPr id="5" name="Date Placeholder 4"/>
          <p:cNvSpPr>
            <a:spLocks noGrp="1"/>
          </p:cNvSpPr>
          <p:nvPr>
            <p:ph type="dt" idx="11"/>
          </p:nvPr>
        </p:nvSpPr>
        <p:spPr/>
        <p:txBody>
          <a:bodyPr/>
          <a:lstStyle/>
          <a:p>
            <a:r>
              <a:rPr lang="en-US" smtClean="0"/>
              <a:t>2013-08-28 </a:t>
            </a:r>
            <a:endParaRPr lang="en-US" dirty="0"/>
          </a:p>
        </p:txBody>
      </p:sp>
      <p:sp>
        <p:nvSpPr>
          <p:cNvPr id="6" name="Footer Placeholder 5"/>
          <p:cNvSpPr>
            <a:spLocks noGrp="1"/>
          </p:cNvSpPr>
          <p:nvPr>
            <p:ph type="ftr" sz="quarter" idx="12"/>
          </p:nvPr>
        </p:nvSpPr>
        <p:spPr/>
        <p:txBody>
          <a:bodyPr/>
          <a:lstStyle/>
          <a:p>
            <a:r>
              <a:rPr lang="en-US" smtClean="0"/>
              <a:t> </a:t>
            </a:r>
            <a:endParaRPr lang="en-US" dirty="0"/>
          </a:p>
        </p:txBody>
      </p:sp>
      <p:sp>
        <p:nvSpPr>
          <p:cNvPr id="7" name="Slide Number Placeholder 6"/>
          <p:cNvSpPr>
            <a:spLocks noGrp="1"/>
          </p:cNvSpPr>
          <p:nvPr>
            <p:ph type="sldNum" sz="quarter" idx="13"/>
          </p:nvPr>
        </p:nvSpPr>
        <p:spPr/>
        <p:txBody>
          <a:bodyPr/>
          <a:lstStyle/>
          <a:p>
            <a:fld id="{DEAF3D15-9519-4209-9AA5-684F55801725}" type="slidenum">
              <a:rPr lang="en-US" smtClean="0"/>
              <a:t>1</a:t>
            </a:fld>
            <a:endParaRPr lang="en-US" dirty="0"/>
          </a:p>
        </p:txBody>
      </p:sp>
    </p:spTree>
    <p:extLst>
      <p:ext uri="{BB962C8B-B14F-4D97-AF65-F5344CB8AC3E}">
        <p14:creationId xmlns:p14="http://schemas.microsoft.com/office/powerpoint/2010/main" val="18390434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10</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11</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12</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13</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14</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15</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16</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D1E33C2B-3F10-4E9F-A60A-AFC9EEA81319}" type="slidenum">
              <a:rPr lang="en-US" smtClean="0"/>
              <a:t>17</a:t>
            </a:fld>
            <a:endParaRPr lang="en-US"/>
          </a:p>
        </p:txBody>
      </p:sp>
    </p:spTree>
    <p:extLst>
      <p:ext uri="{BB962C8B-B14F-4D97-AF65-F5344CB8AC3E}">
        <p14:creationId xmlns:p14="http://schemas.microsoft.com/office/powerpoint/2010/main" val="4280709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2</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3</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4</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5</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6</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7</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8</a:t>
            </a:fld>
            <a:endParaRPr lang="en-US"/>
          </a:p>
        </p:txBody>
      </p:sp>
    </p:spTree>
    <p:extLst>
      <p:ext uri="{BB962C8B-B14F-4D97-AF65-F5344CB8AC3E}">
        <p14:creationId xmlns:p14="http://schemas.microsoft.com/office/powerpoint/2010/main" val="2660018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t>Business scenarios for 3GPP-enabled capillary networks </a:t>
            </a:r>
            <a:endParaRPr lang="en-US"/>
          </a:p>
        </p:txBody>
      </p:sp>
      <p:sp>
        <p:nvSpPr>
          <p:cNvPr id="5" name="Date Placeholder 4"/>
          <p:cNvSpPr>
            <a:spLocks noGrp="1"/>
          </p:cNvSpPr>
          <p:nvPr>
            <p:ph type="dt" idx="11"/>
          </p:nvPr>
        </p:nvSpPr>
        <p:spPr/>
        <p:txBody>
          <a:bodyPr/>
          <a:lstStyle/>
          <a:p>
            <a:r>
              <a:rPr lang="en-US" smtClean="0"/>
              <a:t>2013-08-28 </a:t>
            </a:r>
            <a:endParaRPr lang="en-US"/>
          </a:p>
        </p:txBody>
      </p:sp>
      <p:sp>
        <p:nvSpPr>
          <p:cNvPr id="6" name="Footer Placeholder 5"/>
          <p:cNvSpPr>
            <a:spLocks noGrp="1"/>
          </p:cNvSpPr>
          <p:nvPr>
            <p:ph type="ftr" sz="quarter" idx="12"/>
          </p:nvPr>
        </p:nvSpPr>
        <p:spPr/>
        <p:txBody>
          <a:bodyPr/>
          <a:lstStyle/>
          <a:p>
            <a:r>
              <a:rPr lang="en-US" smtClean="0"/>
              <a:t> </a:t>
            </a:r>
            <a:endParaRPr lang="en-US"/>
          </a:p>
        </p:txBody>
      </p:sp>
      <p:sp>
        <p:nvSpPr>
          <p:cNvPr id="7" name="Slide Number Placeholder 6"/>
          <p:cNvSpPr>
            <a:spLocks noGrp="1"/>
          </p:cNvSpPr>
          <p:nvPr>
            <p:ph type="sldNum" sz="quarter" idx="13"/>
          </p:nvPr>
        </p:nvSpPr>
        <p:spPr/>
        <p:txBody>
          <a:bodyPr/>
          <a:lstStyle/>
          <a:p>
            <a:fld id="{9C606AA5-3549-42B1-B45D-30B9730EFF96}" type="slidenum">
              <a:rPr lang="en-US" smtClean="0"/>
              <a:t>9</a:t>
            </a:fld>
            <a:endParaRPr lang="en-US"/>
          </a:p>
        </p:txBody>
      </p:sp>
    </p:spTree>
    <p:extLst>
      <p:ext uri="{BB962C8B-B14F-4D97-AF65-F5344CB8AC3E}">
        <p14:creationId xmlns:p14="http://schemas.microsoft.com/office/powerpoint/2010/main" val="266001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Page">
    <p:spTree>
      <p:nvGrpSpPr>
        <p:cNvPr id="1" name=""/>
        <p:cNvGrpSpPr/>
        <p:nvPr/>
      </p:nvGrpSpPr>
      <p:grpSpPr>
        <a:xfrm>
          <a:off x="0" y="0"/>
          <a:ext cx="0" cy="0"/>
          <a:chOff x="0" y="0"/>
          <a:chExt cx="0" cy="0"/>
        </a:xfrm>
      </p:grpSpPr>
      <p:sp>
        <p:nvSpPr>
          <p:cNvPr id="22532" name="LeftInfo"/>
          <p:cNvSpPr txBox="1">
            <a:spLocks noChangeArrowheads="1"/>
          </p:cNvSpPr>
          <p:nvPr/>
        </p:nvSpPr>
        <p:spPr bwMode="auto">
          <a:xfrm>
            <a:off x="-2019299" y="2828876"/>
            <a:ext cx="1968500" cy="3416320"/>
          </a:xfrm>
          <a:prstGeom prst="rect">
            <a:avLst/>
          </a:prstGeom>
          <a:noFill/>
          <a:ln w="9525">
            <a:noFill/>
            <a:miter lim="800000"/>
            <a:headEnd/>
            <a:tailEnd/>
          </a:ln>
          <a:effectLst/>
        </p:spPr>
        <p:txBody>
          <a:bodyPr>
            <a:spAutoFit/>
          </a:bodyPr>
          <a:lstStyle/>
          <a:p>
            <a:pPr algn="r">
              <a:spcBef>
                <a:spcPct val="0"/>
              </a:spcBef>
            </a:pPr>
            <a:r>
              <a:rPr lang="en-US" sz="1200" dirty="0">
                <a:solidFill>
                  <a:srgbClr val="FFFFFF"/>
                </a:solidFill>
              </a:rPr>
              <a:t>Slide title</a:t>
            </a:r>
          </a:p>
          <a:p>
            <a:pPr algn="r">
              <a:spcBef>
                <a:spcPct val="0"/>
              </a:spcBef>
            </a:pPr>
            <a:r>
              <a:rPr lang="en-US" sz="1200" dirty="0" smtClean="0">
                <a:solidFill>
                  <a:srgbClr val="FFFFFF"/>
                </a:solidFill>
              </a:rPr>
              <a:t>70 pt</a:t>
            </a:r>
          </a:p>
          <a:p>
            <a:pPr algn="r">
              <a:spcBef>
                <a:spcPct val="0"/>
              </a:spcBef>
            </a:pPr>
            <a:endParaRPr lang="en-US" sz="1200" dirty="0" smtClean="0">
              <a:solidFill>
                <a:srgbClr val="FFFFFF"/>
              </a:solidFill>
            </a:endParaRPr>
          </a:p>
          <a:p>
            <a:pPr algn="r">
              <a:spcBef>
                <a:spcPct val="0"/>
              </a:spcBef>
            </a:pPr>
            <a:endParaRPr lang="en-US" sz="1200" dirty="0" smtClean="0">
              <a:solidFill>
                <a:srgbClr val="FFFFFF"/>
              </a:solidFill>
            </a:endParaRPr>
          </a:p>
          <a:p>
            <a:pPr algn="r">
              <a:spcBef>
                <a:spcPct val="0"/>
              </a:spcBef>
            </a:pPr>
            <a:endParaRPr lang="en-US" sz="1200" dirty="0">
              <a:solidFill>
                <a:srgbClr val="FFFFFF"/>
              </a:solidFill>
            </a:endParaRPr>
          </a:p>
          <a:p>
            <a:pPr algn="r">
              <a:spcBef>
                <a:spcPct val="0"/>
              </a:spcBef>
            </a:pPr>
            <a:r>
              <a:rPr lang="en-US" sz="1200" dirty="0" smtClean="0">
                <a:solidFill>
                  <a:srgbClr val="9FB7D3"/>
                </a:solidFill>
              </a:rPr>
              <a:t>CAPITALS</a:t>
            </a:r>
            <a:endParaRPr lang="en-US" sz="1200" dirty="0">
              <a:solidFill>
                <a:srgbClr val="9FB7D3"/>
              </a:solidFill>
            </a:endParaRPr>
          </a:p>
          <a:p>
            <a:pPr algn="r">
              <a:spcBef>
                <a:spcPct val="0"/>
              </a:spcBef>
            </a:pPr>
            <a:endParaRPr lang="en-US" sz="1200" dirty="0">
              <a:solidFill>
                <a:srgbClr val="FFFFFF"/>
              </a:solidFill>
            </a:endParaRPr>
          </a:p>
          <a:p>
            <a:pPr algn="r">
              <a:spcBef>
                <a:spcPct val="0"/>
              </a:spcBef>
            </a:pPr>
            <a:endParaRPr lang="en-US" sz="1200" dirty="0" smtClean="0">
              <a:solidFill>
                <a:srgbClr val="FFFFFF"/>
              </a:solidFill>
            </a:endParaRPr>
          </a:p>
          <a:p>
            <a:pPr algn="r">
              <a:spcBef>
                <a:spcPct val="0"/>
              </a:spcBef>
            </a:pPr>
            <a:endParaRPr lang="en-US" sz="1200" dirty="0" smtClean="0">
              <a:solidFill>
                <a:srgbClr val="FFFFFF"/>
              </a:solidFill>
            </a:endParaRPr>
          </a:p>
          <a:p>
            <a:pPr algn="r">
              <a:spcBef>
                <a:spcPct val="0"/>
              </a:spcBef>
            </a:pPr>
            <a:endParaRPr lang="en-US" sz="1200" dirty="0" smtClean="0">
              <a:solidFill>
                <a:srgbClr val="FFFFFF"/>
              </a:solidFill>
            </a:endParaRPr>
          </a:p>
          <a:p>
            <a:pPr algn="r">
              <a:spcBef>
                <a:spcPct val="0"/>
              </a:spcBef>
            </a:pPr>
            <a:endParaRPr lang="en-US" sz="1200" dirty="0" smtClean="0">
              <a:solidFill>
                <a:srgbClr val="FFFFFF"/>
              </a:solidFill>
            </a:endParaRPr>
          </a:p>
          <a:p>
            <a:pPr algn="r">
              <a:spcBef>
                <a:spcPct val="0"/>
              </a:spcBef>
            </a:pPr>
            <a:endParaRPr lang="en-US" sz="1200" dirty="0" smtClean="0">
              <a:solidFill>
                <a:srgbClr val="FFFFFF"/>
              </a:solidFill>
            </a:endParaRPr>
          </a:p>
          <a:p>
            <a:pPr algn="r">
              <a:spcBef>
                <a:spcPct val="0"/>
              </a:spcBef>
            </a:pPr>
            <a:endParaRPr lang="en-US" sz="1200" dirty="0" smtClean="0">
              <a:solidFill>
                <a:srgbClr val="FFFFFF"/>
              </a:solidFill>
            </a:endParaRPr>
          </a:p>
          <a:p>
            <a:pPr algn="r">
              <a:spcBef>
                <a:spcPct val="0"/>
              </a:spcBef>
            </a:pPr>
            <a:endParaRPr lang="en-US" sz="1200" dirty="0">
              <a:solidFill>
                <a:srgbClr val="FFFFFF"/>
              </a:solidFill>
            </a:endParaRPr>
          </a:p>
          <a:p>
            <a:pPr algn="r">
              <a:spcBef>
                <a:spcPct val="0"/>
              </a:spcBef>
            </a:pPr>
            <a:endParaRPr lang="en-US" sz="1200" dirty="0">
              <a:solidFill>
                <a:srgbClr val="FFFFFF"/>
              </a:solidFill>
            </a:endParaRPr>
          </a:p>
          <a:p>
            <a:pPr algn="r">
              <a:spcBef>
                <a:spcPct val="0"/>
              </a:spcBef>
            </a:pPr>
            <a:r>
              <a:rPr lang="en-US" sz="1200" dirty="0" smtClean="0">
                <a:solidFill>
                  <a:srgbClr val="FFFFFF"/>
                </a:solidFill>
              </a:rPr>
              <a:t>Slide </a:t>
            </a:r>
            <a:r>
              <a:rPr lang="en-US" sz="1200" dirty="0">
                <a:solidFill>
                  <a:srgbClr val="FFFFFF"/>
                </a:solidFill>
              </a:rPr>
              <a:t>subtitle </a:t>
            </a:r>
          </a:p>
          <a:p>
            <a:pPr algn="r">
              <a:spcBef>
                <a:spcPct val="0"/>
              </a:spcBef>
            </a:pPr>
            <a:r>
              <a:rPr lang="en-US" sz="1200" dirty="0">
                <a:solidFill>
                  <a:srgbClr val="FFFFFF"/>
                </a:solidFill>
              </a:rPr>
              <a:t>minimum 30 pt</a:t>
            </a:r>
          </a:p>
          <a:p>
            <a:pPr algn="r">
              <a:spcBef>
                <a:spcPct val="0"/>
              </a:spcBef>
            </a:pPr>
            <a:endParaRPr lang="en-GB" sz="1200" dirty="0">
              <a:solidFill>
                <a:schemeClr val="bg1"/>
              </a:solidFill>
            </a:endParaRPr>
          </a:p>
        </p:txBody>
      </p:sp>
      <p:pic>
        <p:nvPicPr>
          <p:cNvPr id="6" name="Logo2011" descr="ERI_UF_rgb"/>
          <p:cNvPicPr>
            <a:picLocks noChangeArrowheads="1"/>
          </p:cNvPicPr>
          <p:nvPr/>
        </p:nvPicPr>
        <p:blipFill>
          <a:blip r:embed="rId2" cstate="print"/>
          <a:srcRect/>
          <a:stretch>
            <a:fillRect/>
          </a:stretch>
        </p:blipFill>
        <p:spPr bwMode="auto">
          <a:xfrm>
            <a:off x="10628483" y="432000"/>
            <a:ext cx="1027112" cy="900113"/>
          </a:xfrm>
          <a:prstGeom prst="rect">
            <a:avLst/>
          </a:prstGeom>
          <a:noFill/>
        </p:spPr>
      </p:pic>
      <p:sp>
        <p:nvSpPr>
          <p:cNvPr id="22530" name="SubTitle_TM"/>
          <p:cNvSpPr>
            <a:spLocks noGrp="1" noChangeArrowheads="1"/>
          </p:cNvSpPr>
          <p:nvPr>
            <p:ph type="subTitle" idx="1" hasCustomPrompt="1"/>
          </p:nvPr>
        </p:nvSpPr>
        <p:spPr>
          <a:xfrm>
            <a:off x="524932" y="5137201"/>
            <a:ext cx="11140019" cy="1386001"/>
          </a:xfrm>
        </p:spPr>
        <p:txBody>
          <a:bodyPr anchor="b" anchorCtr="0"/>
          <a:lstStyle>
            <a:lvl1pPr marL="0" indent="0">
              <a:lnSpc>
                <a:spcPct val="75000"/>
              </a:lnSpc>
              <a:spcBef>
                <a:spcPts val="0"/>
              </a:spcBef>
              <a:buFont typeface="Arial" charset="0"/>
              <a:buNone/>
              <a:defRPr sz="3000" baseline="0">
                <a:latin typeface="Arial"/>
              </a:defRPr>
            </a:lvl1pPr>
          </a:lstStyle>
          <a:p>
            <a:r>
              <a:rPr lang="en-US" dirty="0"/>
              <a:t>Click to </a:t>
            </a:r>
            <a:r>
              <a:rPr lang="en-US" dirty="0" smtClean="0"/>
              <a:t>Add subtitle</a:t>
            </a:r>
          </a:p>
        </p:txBody>
      </p:sp>
      <p:sp>
        <p:nvSpPr>
          <p:cNvPr id="22531" name="Title_TM"/>
          <p:cNvSpPr>
            <a:spLocks noGrp="1" noChangeArrowheads="1"/>
          </p:cNvSpPr>
          <p:nvPr>
            <p:ph type="ctrTitle" hasCustomPrompt="1"/>
          </p:nvPr>
        </p:nvSpPr>
        <p:spPr>
          <a:xfrm>
            <a:off x="524934" y="1808709"/>
            <a:ext cx="11135785" cy="2839491"/>
          </a:xfrm>
        </p:spPr>
        <p:txBody>
          <a:bodyPr anchor="ctr">
            <a:normAutofit/>
          </a:bodyPr>
          <a:lstStyle>
            <a:lvl1pPr>
              <a:lnSpc>
                <a:spcPct val="75000"/>
              </a:lnSpc>
              <a:defRPr sz="7000">
                <a:latin typeface="Arial"/>
              </a:defRPr>
            </a:lvl1pPr>
          </a:lstStyle>
          <a:p>
            <a:r>
              <a:rPr lang="en-US" dirty="0"/>
              <a:t>Click to </a:t>
            </a:r>
            <a:r>
              <a:rPr lang="en-US" dirty="0" smtClean="0"/>
              <a:t>add title</a:t>
            </a:r>
            <a:endParaRPr lang="en-US" dirty="0"/>
          </a:p>
        </p:txBody>
      </p:sp>
    </p:spTree>
  </p:cSld>
  <p:clrMapOvr>
    <a:masterClrMapping/>
  </p:clrMapOvr>
  <p:timing>
    <p:tnLst>
      <p:par>
        <p:cTn xmlns:p14="http://schemas.microsoft.com/office/powerpoint/2010/main" id="1" dur="indefinite" restart="never" nodeType="tmRoot"/>
      </p:par>
    </p:tn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Header, two horizontal contents">
    <p:spTree>
      <p:nvGrpSpPr>
        <p:cNvPr id="1" name=""/>
        <p:cNvGrpSpPr/>
        <p:nvPr/>
      </p:nvGrpSpPr>
      <p:grpSpPr>
        <a:xfrm>
          <a:off x="0" y="0"/>
          <a:ext cx="0" cy="0"/>
          <a:chOff x="0" y="0"/>
          <a:chExt cx="0" cy="0"/>
        </a:xfrm>
      </p:grpSpPr>
      <p:sp>
        <p:nvSpPr>
          <p:cNvPr id="7" name="Content Placeholder 2"/>
          <p:cNvSpPr>
            <a:spLocks noGrp="1"/>
          </p:cNvSpPr>
          <p:nvPr>
            <p:ph sz="quarter" idx="11" hasCustomPrompt="1"/>
          </p:nvPr>
        </p:nvSpPr>
        <p:spPr>
          <a:xfrm>
            <a:off x="524934" y="4010025"/>
            <a:ext cx="11140017" cy="20701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5" name="Content Placeholder 1"/>
          <p:cNvSpPr>
            <a:spLocks noGrp="1"/>
          </p:cNvSpPr>
          <p:nvPr>
            <p:ph sz="quarter" idx="10" hasCustomPrompt="1"/>
          </p:nvPr>
        </p:nvSpPr>
        <p:spPr>
          <a:xfrm>
            <a:off x="524935" y="1795463"/>
            <a:ext cx="11140016" cy="20701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2"/>
          <p:cNvSpPr>
            <a:spLocks noGrp="1"/>
          </p:cNvSpPr>
          <p:nvPr>
            <p:ph type="title" hasCustomPrompt="1"/>
          </p:nvPr>
        </p:nvSpPr>
        <p:spPr>
          <a:xfrm>
            <a:off x="524935" y="239714"/>
            <a:ext cx="9992784" cy="1085371"/>
          </a:xfrm>
        </p:spPr>
        <p:txBody>
          <a:bodyPr/>
          <a:lstStyle/>
          <a:p>
            <a:r>
              <a:rPr lang="en-US" dirty="0" smtClean="0"/>
              <a:t>Click to ADD title</a:t>
            </a:r>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 Content over two content parts">
    <p:spTree>
      <p:nvGrpSpPr>
        <p:cNvPr id="1" name=""/>
        <p:cNvGrpSpPr/>
        <p:nvPr/>
      </p:nvGrpSpPr>
      <p:grpSpPr>
        <a:xfrm>
          <a:off x="0" y="0"/>
          <a:ext cx="0" cy="0"/>
          <a:chOff x="0" y="0"/>
          <a:chExt cx="0" cy="0"/>
        </a:xfrm>
      </p:grpSpPr>
      <p:sp>
        <p:nvSpPr>
          <p:cNvPr id="7" name="Content Placeholder 3"/>
          <p:cNvSpPr>
            <a:spLocks noGrp="1"/>
          </p:cNvSpPr>
          <p:nvPr>
            <p:ph sz="quarter" idx="11" hasCustomPrompt="1"/>
          </p:nvPr>
        </p:nvSpPr>
        <p:spPr>
          <a:xfrm>
            <a:off x="6193367" y="4010025"/>
            <a:ext cx="5471584" cy="20701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8" name="Content Placeholder 2"/>
          <p:cNvSpPr>
            <a:spLocks noGrp="1"/>
          </p:cNvSpPr>
          <p:nvPr>
            <p:ph sz="quarter" idx="12" hasCustomPrompt="1"/>
          </p:nvPr>
        </p:nvSpPr>
        <p:spPr>
          <a:xfrm>
            <a:off x="524934" y="4010025"/>
            <a:ext cx="5473700" cy="20701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Content Placeholder 1"/>
          <p:cNvSpPr>
            <a:spLocks noGrp="1"/>
          </p:cNvSpPr>
          <p:nvPr>
            <p:ph idx="1" hasCustomPrompt="1"/>
          </p:nvPr>
        </p:nvSpPr>
        <p:spPr>
          <a:xfrm>
            <a:off x="529167" y="1795463"/>
            <a:ext cx="11135784" cy="20701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4" name="Title 1"/>
          <p:cNvSpPr>
            <a:spLocks noGrp="1"/>
          </p:cNvSpPr>
          <p:nvPr>
            <p:ph type="title" hasCustomPrompt="1"/>
          </p:nvPr>
        </p:nvSpPr>
        <p:spPr>
          <a:xfrm>
            <a:off x="524935" y="239714"/>
            <a:ext cx="9992784" cy="1085371"/>
          </a:xfrm>
        </p:spPr>
        <p:txBody>
          <a:bodyPr/>
          <a:lstStyle/>
          <a:p>
            <a:r>
              <a:rPr lang="en-US" dirty="0" smtClean="0"/>
              <a:t>Click to ADD title</a:t>
            </a:r>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er, two content parts over content.">
    <p:spTree>
      <p:nvGrpSpPr>
        <p:cNvPr id="1" name=""/>
        <p:cNvGrpSpPr/>
        <p:nvPr/>
      </p:nvGrpSpPr>
      <p:grpSpPr>
        <a:xfrm>
          <a:off x="0" y="0"/>
          <a:ext cx="0" cy="0"/>
          <a:chOff x="0" y="0"/>
          <a:chExt cx="0" cy="0"/>
        </a:xfrm>
      </p:grpSpPr>
      <p:sp>
        <p:nvSpPr>
          <p:cNvPr id="8" name="Content Placeholder 3"/>
          <p:cNvSpPr>
            <a:spLocks noGrp="1"/>
          </p:cNvSpPr>
          <p:nvPr>
            <p:ph sz="quarter" idx="12" hasCustomPrompt="1"/>
          </p:nvPr>
        </p:nvSpPr>
        <p:spPr>
          <a:xfrm>
            <a:off x="524934" y="4010025"/>
            <a:ext cx="11140017" cy="20701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5" name="Content Placeholder 2"/>
          <p:cNvSpPr>
            <a:spLocks noGrp="1"/>
          </p:cNvSpPr>
          <p:nvPr>
            <p:ph sz="quarter" idx="10" hasCustomPrompt="1"/>
          </p:nvPr>
        </p:nvSpPr>
        <p:spPr>
          <a:xfrm>
            <a:off x="6193367" y="1795463"/>
            <a:ext cx="5471584" cy="20701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Content Placeholder 1"/>
          <p:cNvSpPr>
            <a:spLocks noGrp="1"/>
          </p:cNvSpPr>
          <p:nvPr>
            <p:ph idx="1" hasCustomPrompt="1"/>
          </p:nvPr>
        </p:nvSpPr>
        <p:spPr>
          <a:xfrm>
            <a:off x="529166" y="1795463"/>
            <a:ext cx="5469467" cy="20701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4" name="Title 1"/>
          <p:cNvSpPr>
            <a:spLocks noGrp="1"/>
          </p:cNvSpPr>
          <p:nvPr>
            <p:ph type="title" hasCustomPrompt="1"/>
          </p:nvPr>
        </p:nvSpPr>
        <p:spPr>
          <a:xfrm>
            <a:off x="524935" y="239714"/>
            <a:ext cx="9992784" cy="1085371"/>
          </a:xfrm>
        </p:spPr>
        <p:txBody>
          <a:bodyPr/>
          <a:lstStyle/>
          <a:p>
            <a:r>
              <a:rPr lang="en-US" dirty="0" smtClean="0"/>
              <a:t>Click to ADD title</a:t>
            </a:r>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 name="Content Placeholder 3"/>
          <p:cNvSpPr>
            <a:spLocks noGrp="1"/>
          </p:cNvSpPr>
          <p:nvPr>
            <p:ph sz="quarter" idx="3"/>
          </p:nvPr>
        </p:nvSpPr>
        <p:spPr>
          <a:xfrm>
            <a:off x="6193367" y="4013201"/>
            <a:ext cx="5467351" cy="2066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2"/>
          <p:cNvSpPr>
            <a:spLocks noGrp="1"/>
          </p:cNvSpPr>
          <p:nvPr>
            <p:ph sz="quarter" idx="2"/>
          </p:nvPr>
        </p:nvSpPr>
        <p:spPr>
          <a:xfrm>
            <a:off x="6193367" y="1795464"/>
            <a:ext cx="5467351" cy="2065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Content Placeholder 1"/>
          <p:cNvSpPr>
            <a:spLocks noGrp="1"/>
          </p:cNvSpPr>
          <p:nvPr>
            <p:ph sz="half" idx="1"/>
          </p:nvPr>
        </p:nvSpPr>
        <p:spPr>
          <a:xfrm>
            <a:off x="524934" y="1795463"/>
            <a:ext cx="5465233" cy="42846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a:xfrm>
            <a:off x="524935" y="239714"/>
            <a:ext cx="9992784"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25423405"/>
      </p:ext>
    </p:extLst>
  </p:cSld>
  <p:clrMapOvr>
    <a:masterClrMapping/>
  </p:clrMapOvr>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 name="Content Placeholder 3"/>
          <p:cNvSpPr>
            <a:spLocks noGrp="1"/>
          </p:cNvSpPr>
          <p:nvPr>
            <p:ph sz="half" idx="3"/>
          </p:nvPr>
        </p:nvSpPr>
        <p:spPr>
          <a:xfrm>
            <a:off x="6197600" y="1795463"/>
            <a:ext cx="5467351" cy="42846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2"/>
          <p:cNvSpPr>
            <a:spLocks noGrp="1"/>
          </p:cNvSpPr>
          <p:nvPr>
            <p:ph sz="quarter" idx="2"/>
          </p:nvPr>
        </p:nvSpPr>
        <p:spPr>
          <a:xfrm>
            <a:off x="529167" y="4013201"/>
            <a:ext cx="5465233" cy="2066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Content Placeholder 1"/>
          <p:cNvSpPr>
            <a:spLocks noGrp="1"/>
          </p:cNvSpPr>
          <p:nvPr>
            <p:ph sz="quarter" idx="1"/>
          </p:nvPr>
        </p:nvSpPr>
        <p:spPr>
          <a:xfrm>
            <a:off x="529167" y="1795464"/>
            <a:ext cx="5465233" cy="2065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a:xfrm>
            <a:off x="524935" y="239714"/>
            <a:ext cx="9992784"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426727180"/>
      </p:ext>
    </p:extLst>
  </p:cSld>
  <p:clrMapOvr>
    <a:masterClrMapping/>
  </p:clrMapOvr>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6" name="Content Placeholder 4"/>
          <p:cNvSpPr>
            <a:spLocks noGrp="1"/>
          </p:cNvSpPr>
          <p:nvPr>
            <p:ph sz="quarter" idx="4"/>
          </p:nvPr>
        </p:nvSpPr>
        <p:spPr>
          <a:xfrm>
            <a:off x="6197600" y="4022725"/>
            <a:ext cx="5467351" cy="2066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3"/>
          <p:cNvSpPr>
            <a:spLocks noGrp="1"/>
          </p:cNvSpPr>
          <p:nvPr>
            <p:ph sz="quarter" idx="3"/>
          </p:nvPr>
        </p:nvSpPr>
        <p:spPr>
          <a:xfrm>
            <a:off x="529167" y="4022725"/>
            <a:ext cx="5465233" cy="2066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2"/>
          <p:cNvSpPr>
            <a:spLocks noGrp="1"/>
          </p:cNvSpPr>
          <p:nvPr>
            <p:ph sz="quarter" idx="2"/>
          </p:nvPr>
        </p:nvSpPr>
        <p:spPr>
          <a:xfrm>
            <a:off x="6197600" y="1804989"/>
            <a:ext cx="5467351" cy="2065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Content Placeholder 1"/>
          <p:cNvSpPr>
            <a:spLocks noGrp="1"/>
          </p:cNvSpPr>
          <p:nvPr>
            <p:ph sz="quarter" idx="1"/>
          </p:nvPr>
        </p:nvSpPr>
        <p:spPr>
          <a:xfrm>
            <a:off x="529167" y="1804989"/>
            <a:ext cx="5465233" cy="2065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sz="quarter"/>
          </p:nvPr>
        </p:nvSpPr>
        <p:spPr>
          <a:xfrm>
            <a:off x="524935" y="239714"/>
            <a:ext cx="9992784"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1688111793"/>
      </p:ext>
    </p:extLst>
  </p:cSld>
  <p:clrMapOvr>
    <a:masterClrMapping/>
  </p:clrMapOvr>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24935" y="239714"/>
            <a:ext cx="9992784" cy="1085371"/>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3130335624"/>
      </p:ext>
    </p:extLst>
  </p:cSld>
  <p:clrMapOvr>
    <a:masterClrMapping/>
  </p:clrMapOvr>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4037563"/>
      </p:ext>
    </p:extLst>
  </p:cSld>
  <p:clrMapOvr>
    <a:masterClrMapping/>
  </p:clrMapOvr>
  <p:timing>
    <p:tnLst>
      <p:par>
        <p:cTn xmlns:p14="http://schemas.microsoft.com/office/powerpoint/2010/main" id="1" dur="indefinite" restart="never" nodeType="tmRoot"/>
      </p:par>
    </p:tnLst>
  </p:timing>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_Title Page">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1 column">
    <p:spTree>
      <p:nvGrpSpPr>
        <p:cNvPr id="1" name=""/>
        <p:cNvGrpSpPr/>
        <p:nvPr/>
      </p:nvGrpSpPr>
      <p:grpSpPr>
        <a:xfrm>
          <a:off x="0" y="0"/>
          <a:ext cx="0" cy="0"/>
          <a:chOff x="0" y="0"/>
          <a:chExt cx="0" cy="0"/>
        </a:xfrm>
      </p:grpSpPr>
      <p:sp>
        <p:nvSpPr>
          <p:cNvPr id="3" name="Content Placeholder 1"/>
          <p:cNvSpPr>
            <a:spLocks noGrp="1"/>
          </p:cNvSpPr>
          <p:nvPr>
            <p:ph idx="1"/>
          </p:nvPr>
        </p:nvSpPr>
        <p:spPr>
          <a:xfrm>
            <a:off x="529167" y="1800000"/>
            <a:ext cx="11135785" cy="385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itle 3"/>
          <p:cNvSpPr>
            <a:spLocks noGrp="1"/>
          </p:cNvSpPr>
          <p:nvPr>
            <p:ph type="title"/>
          </p:nvPr>
        </p:nvSpPr>
        <p:spPr>
          <a:xfrm>
            <a:off x="524935" y="239714"/>
            <a:ext cx="9992784" cy="1085371"/>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3334322991"/>
      </p:ext>
    </p:extLst>
  </p:cSld>
  <p:clrMapOvr>
    <a:masterClrMapping/>
  </p:clrMapOvr>
  <p:timing>
    <p:tnLst>
      <p:par>
        <p:cTn xmlns:p14="http://schemas.microsoft.com/office/powerpoint/2010/main" id="1" dur="indefinite" restart="never" nodeType="tmRoot"/>
      </p:par>
    </p:tnLst>
  </p:timing>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Full title, righ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524934" y="1614488"/>
            <a:ext cx="5473700" cy="4572000"/>
          </a:xfrm>
          <a:prstGeom prst="rect">
            <a:avLst/>
          </a:prstGeo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524936" y="239716"/>
            <a:ext cx="9992783" cy="1085371"/>
          </a:xfrm>
          <a:prstGeom prst="rect">
            <a:avLst/>
          </a:prstGeom>
        </p:spPr>
        <p:txBody>
          <a:bodyPr/>
          <a:lstStyle/>
          <a:p>
            <a:r>
              <a:rPr lang="en-US" smtClean="0"/>
              <a:t>Click to edit Master title style</a:t>
            </a:r>
            <a:endParaRPr lang="en-US" dirty="0"/>
          </a:p>
        </p:txBody>
      </p:sp>
    </p:spTree>
    <p:extLst>
      <p:ext uri="{BB962C8B-B14F-4D97-AF65-F5344CB8AC3E}">
        <p14:creationId xmlns:p14="http://schemas.microsoft.com/office/powerpoint/2010/main" val="85790756"/>
      </p:ext>
    </p:extLst>
  </p:cSld>
  <p:clrMapOvr>
    <a:masterClrMapping/>
  </p:clrMapOvr>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Small title, righ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524934" y="1621355"/>
            <a:ext cx="5139267" cy="4565133"/>
          </a:xfrm>
          <a:prstGeom prst="rect">
            <a:avLst/>
          </a:prstGeo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524935" y="239716"/>
            <a:ext cx="5139265" cy="1085371"/>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2499364940"/>
      </p:ext>
    </p:extLst>
  </p:cSld>
  <p:clrMapOvr>
    <a:masterClrMapping/>
  </p:clrMapOvr>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Full title, lef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5907619" y="1614488"/>
            <a:ext cx="5473700" cy="4572000"/>
          </a:xfrm>
          <a:prstGeom prst="rect">
            <a:avLst/>
          </a:prstGeo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524935" y="239716"/>
            <a:ext cx="9992784" cy="1085371"/>
          </a:xfrm>
          <a:prstGeom prst="rect">
            <a:avLst/>
          </a:prstGeom>
        </p:spPr>
        <p:txBody>
          <a:bodyPr/>
          <a:lstStyle/>
          <a:p>
            <a:r>
              <a:rPr lang="en-US" smtClean="0"/>
              <a:t>Click to edit Master title style</a:t>
            </a:r>
            <a:endParaRPr lang="en-US" dirty="0"/>
          </a:p>
        </p:txBody>
      </p:sp>
    </p:spTree>
    <p:extLst>
      <p:ext uri="{BB962C8B-B14F-4D97-AF65-F5344CB8AC3E}">
        <p14:creationId xmlns:p14="http://schemas.microsoft.com/office/powerpoint/2010/main" val="836817042"/>
      </p:ext>
    </p:extLst>
  </p:cSld>
  <p:clrMapOvr>
    <a:masterClrMapping/>
  </p:clrMapOvr>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Small title, lef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5907619" y="1814180"/>
            <a:ext cx="5473700" cy="4372308"/>
          </a:xfrm>
          <a:prstGeom prst="rect">
            <a:avLst/>
          </a:prstGeo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5907619" y="239716"/>
            <a:ext cx="4324351" cy="1085371"/>
          </a:xfrm>
          <a:prstGeom prst="rect">
            <a:avLst/>
          </a:prstGeo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491483186"/>
      </p:ext>
    </p:extLst>
  </p:cSld>
  <p:clrMapOvr>
    <a:masterClrMapping/>
  </p:clrMapOvr>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Low small title, lef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5907619" y="3225642"/>
            <a:ext cx="5473700" cy="2978785"/>
          </a:xfrm>
          <a:prstGeom prst="rect">
            <a:avLst/>
          </a:prstGeo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5907619" y="1631173"/>
            <a:ext cx="5473700" cy="1085371"/>
          </a:xfrm>
          <a:prstGeom prst="rect">
            <a:avLst/>
          </a:prstGeom>
        </p:spPr>
        <p:txBody>
          <a:bodyPr/>
          <a:lstStyle/>
          <a:p>
            <a:r>
              <a:rPr lang="en-US" smtClean="0"/>
              <a:t>Click to edit Master title style</a:t>
            </a:r>
            <a:endParaRPr lang="en-US" dirty="0"/>
          </a:p>
        </p:txBody>
      </p:sp>
    </p:spTree>
    <p:extLst>
      <p:ext uri="{BB962C8B-B14F-4D97-AF65-F5344CB8AC3E}">
        <p14:creationId xmlns:p14="http://schemas.microsoft.com/office/powerpoint/2010/main" val="3385166074"/>
      </p:ext>
    </p:extLst>
  </p:cSld>
  <p:clrMapOvr>
    <a:masterClrMapping/>
  </p:clrMapOvr>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Header, two horizontal contents">
    <p:spTree>
      <p:nvGrpSpPr>
        <p:cNvPr id="1" name=""/>
        <p:cNvGrpSpPr/>
        <p:nvPr/>
      </p:nvGrpSpPr>
      <p:grpSpPr>
        <a:xfrm>
          <a:off x="0" y="0"/>
          <a:ext cx="0" cy="0"/>
          <a:chOff x="0" y="0"/>
          <a:chExt cx="0" cy="0"/>
        </a:xfrm>
      </p:grpSpPr>
      <p:sp>
        <p:nvSpPr>
          <p:cNvPr id="5" name="Platshållare för innehåll 4"/>
          <p:cNvSpPr>
            <a:spLocks noGrp="1"/>
          </p:cNvSpPr>
          <p:nvPr>
            <p:ph sz="quarter" idx="10"/>
          </p:nvPr>
        </p:nvSpPr>
        <p:spPr>
          <a:xfrm>
            <a:off x="406401" y="1577975"/>
            <a:ext cx="11140016" cy="2070100"/>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Platshållare för innehåll 6"/>
          <p:cNvSpPr>
            <a:spLocks noGrp="1"/>
          </p:cNvSpPr>
          <p:nvPr>
            <p:ph sz="quarter" idx="11"/>
          </p:nvPr>
        </p:nvSpPr>
        <p:spPr>
          <a:xfrm>
            <a:off x="406404" y="3705225"/>
            <a:ext cx="11140017" cy="2070100"/>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a:xfrm>
            <a:off x="406400" y="304800"/>
            <a:ext cx="10761133" cy="1158875"/>
          </a:xfrm>
          <a:prstGeom prst="rect">
            <a:avLst/>
          </a:prstGeom>
        </p:spPr>
        <p:txBody>
          <a:bodyPr/>
          <a:lstStyle/>
          <a:p>
            <a:r>
              <a:rPr lang="en-US" smtClean="0"/>
              <a:t>Click to edit Master title style</a:t>
            </a:r>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Header, Content over two content parts">
    <p:spTree>
      <p:nvGrpSpPr>
        <p:cNvPr id="1" name=""/>
        <p:cNvGrpSpPr/>
        <p:nvPr/>
      </p:nvGrpSpPr>
      <p:grpSpPr>
        <a:xfrm>
          <a:off x="0" y="0"/>
          <a:ext cx="0" cy="0"/>
          <a:chOff x="0" y="0"/>
          <a:chExt cx="0" cy="0"/>
        </a:xfrm>
      </p:grpSpPr>
      <p:sp>
        <p:nvSpPr>
          <p:cNvPr id="3" name="Platshållare för innehåll 2"/>
          <p:cNvSpPr>
            <a:spLocks noGrp="1"/>
          </p:cNvSpPr>
          <p:nvPr>
            <p:ph idx="1"/>
          </p:nvPr>
        </p:nvSpPr>
        <p:spPr>
          <a:xfrm>
            <a:off x="406400" y="1577975"/>
            <a:ext cx="11135784" cy="2070100"/>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Platshållare för innehåll 6"/>
          <p:cNvSpPr>
            <a:spLocks noGrp="1"/>
          </p:cNvSpPr>
          <p:nvPr>
            <p:ph sz="quarter" idx="11"/>
          </p:nvPr>
        </p:nvSpPr>
        <p:spPr>
          <a:xfrm>
            <a:off x="6096000" y="3705225"/>
            <a:ext cx="5471584" cy="2070100"/>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4"/>
            <a:r>
              <a:rPr lang="sv-SE" dirty="0" smtClean="0"/>
              <a:t>fem</a:t>
            </a:r>
            <a:endParaRPr lang="en-US" dirty="0"/>
          </a:p>
        </p:txBody>
      </p:sp>
      <p:sp>
        <p:nvSpPr>
          <p:cNvPr id="8" name="Platshållare för innehåll 7"/>
          <p:cNvSpPr>
            <a:spLocks noGrp="1"/>
          </p:cNvSpPr>
          <p:nvPr>
            <p:ph sz="quarter" idx="12"/>
          </p:nvPr>
        </p:nvSpPr>
        <p:spPr>
          <a:xfrm>
            <a:off x="406402" y="3705225"/>
            <a:ext cx="5592233" cy="2070100"/>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a:xfrm>
            <a:off x="406400" y="304800"/>
            <a:ext cx="10761133" cy="1158875"/>
          </a:xfrm>
          <a:prstGeom prst="rect">
            <a:avLst/>
          </a:prstGeom>
        </p:spPr>
        <p:txBody>
          <a:bodyPr/>
          <a:lstStyle/>
          <a:p>
            <a:r>
              <a:rPr lang="en-US" smtClean="0"/>
              <a:t>Click to edit Master title style</a:t>
            </a:r>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Header, two content parts over content.">
    <p:spTree>
      <p:nvGrpSpPr>
        <p:cNvPr id="1" name=""/>
        <p:cNvGrpSpPr/>
        <p:nvPr/>
      </p:nvGrpSpPr>
      <p:grpSpPr>
        <a:xfrm>
          <a:off x="0" y="0"/>
          <a:ext cx="0" cy="0"/>
          <a:chOff x="0" y="0"/>
          <a:chExt cx="0" cy="0"/>
        </a:xfrm>
      </p:grpSpPr>
      <p:sp>
        <p:nvSpPr>
          <p:cNvPr id="3" name="Platshållare för innehåll 2"/>
          <p:cNvSpPr>
            <a:spLocks noGrp="1"/>
          </p:cNvSpPr>
          <p:nvPr>
            <p:ph idx="1"/>
          </p:nvPr>
        </p:nvSpPr>
        <p:spPr>
          <a:xfrm>
            <a:off x="406400" y="1577975"/>
            <a:ext cx="5469467" cy="2070100"/>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Platshållare för innehåll 4"/>
          <p:cNvSpPr>
            <a:spLocks noGrp="1"/>
          </p:cNvSpPr>
          <p:nvPr>
            <p:ph sz="quarter" idx="10"/>
          </p:nvPr>
        </p:nvSpPr>
        <p:spPr>
          <a:xfrm>
            <a:off x="6096000" y="1577975"/>
            <a:ext cx="5471584" cy="2070100"/>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Platshållare för innehåll 7"/>
          <p:cNvSpPr>
            <a:spLocks noGrp="1"/>
          </p:cNvSpPr>
          <p:nvPr>
            <p:ph sz="quarter" idx="12"/>
          </p:nvPr>
        </p:nvSpPr>
        <p:spPr>
          <a:xfrm>
            <a:off x="406402" y="3705225"/>
            <a:ext cx="11140017" cy="2070100"/>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a:xfrm>
            <a:off x="406400" y="304800"/>
            <a:ext cx="10761133" cy="1158875"/>
          </a:xfrm>
          <a:prstGeom prst="rect">
            <a:avLst/>
          </a:prstGeom>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2 columns">
    <p:spTree>
      <p:nvGrpSpPr>
        <p:cNvPr id="1" name=""/>
        <p:cNvGrpSpPr/>
        <p:nvPr/>
      </p:nvGrpSpPr>
      <p:grpSpPr>
        <a:xfrm>
          <a:off x="0" y="0"/>
          <a:ext cx="0" cy="0"/>
          <a:chOff x="0" y="0"/>
          <a:chExt cx="0" cy="0"/>
        </a:xfrm>
      </p:grpSpPr>
      <p:sp>
        <p:nvSpPr>
          <p:cNvPr id="5" name="Content Placeholder 3"/>
          <p:cNvSpPr>
            <a:spLocks noGrp="1"/>
          </p:cNvSpPr>
          <p:nvPr>
            <p:ph sz="quarter" idx="3"/>
          </p:nvPr>
        </p:nvSpPr>
        <p:spPr>
          <a:xfrm>
            <a:off x="6193367" y="1795464"/>
            <a:ext cx="5467351" cy="42846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Content Placeholder 1"/>
          <p:cNvSpPr>
            <a:spLocks noGrp="1"/>
          </p:cNvSpPr>
          <p:nvPr>
            <p:ph sz="half" idx="1"/>
          </p:nvPr>
        </p:nvSpPr>
        <p:spPr>
          <a:xfrm>
            <a:off x="524934" y="1795463"/>
            <a:ext cx="5465233" cy="42846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a:xfrm>
            <a:off x="524935" y="239714"/>
            <a:ext cx="9992784"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3674726413"/>
      </p:ext>
    </p:extLst>
  </p:cSld>
  <p:clrMapOvr>
    <a:masterClrMapping/>
  </p:clrMapOvr>
  <p:timing>
    <p:tnLst>
      <p:par>
        <p:cTn xmlns:p14="http://schemas.microsoft.com/office/powerpoint/2010/main" id="1" dur="indefinite" restart="never" nodeType="tmRoot"/>
      </p:par>
    </p:tnLst>
  </p:timing>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3 columns">
    <p:spTree>
      <p:nvGrpSpPr>
        <p:cNvPr id="1" name=""/>
        <p:cNvGrpSpPr/>
        <p:nvPr/>
      </p:nvGrpSpPr>
      <p:grpSpPr>
        <a:xfrm>
          <a:off x="0" y="0"/>
          <a:ext cx="0" cy="0"/>
          <a:chOff x="0" y="0"/>
          <a:chExt cx="0" cy="0"/>
        </a:xfrm>
      </p:grpSpPr>
      <p:sp>
        <p:nvSpPr>
          <p:cNvPr id="8" name="Content Placeholder 3"/>
          <p:cNvSpPr>
            <a:spLocks noGrp="1"/>
          </p:cNvSpPr>
          <p:nvPr>
            <p:ph sz="quarter" idx="12" hasCustomPrompt="1"/>
          </p:nvPr>
        </p:nvSpPr>
        <p:spPr>
          <a:xfrm>
            <a:off x="8081433" y="1800225"/>
            <a:ext cx="3583517" cy="4724399"/>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6" name="Content Placeholder 2"/>
          <p:cNvSpPr>
            <a:spLocks noGrp="1"/>
          </p:cNvSpPr>
          <p:nvPr>
            <p:ph sz="quarter" idx="11" hasCustomPrompt="1"/>
          </p:nvPr>
        </p:nvSpPr>
        <p:spPr>
          <a:xfrm>
            <a:off x="4305300" y="1800225"/>
            <a:ext cx="3583517" cy="4724399"/>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4" name="Content Placeholder 1"/>
          <p:cNvSpPr>
            <a:spLocks noGrp="1"/>
          </p:cNvSpPr>
          <p:nvPr>
            <p:ph sz="quarter" idx="10" hasCustomPrompt="1"/>
          </p:nvPr>
        </p:nvSpPr>
        <p:spPr>
          <a:xfrm>
            <a:off x="524933" y="1800225"/>
            <a:ext cx="3583517" cy="4724399"/>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524935" y="239714"/>
            <a:ext cx="9992784" cy="1085371"/>
          </a:xfrm>
        </p:spPr>
        <p:txBody>
          <a:bodyPr/>
          <a:lstStyle/>
          <a:p>
            <a:r>
              <a:rPr lang="en-US" smtClean="0"/>
              <a:t>Click to edit Master title style</a:t>
            </a:r>
            <a:endParaRPr lang="en-US"/>
          </a:p>
        </p:txBody>
      </p:sp>
    </p:spTree>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ull title, righ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524934" y="1800225"/>
            <a:ext cx="5473700" cy="47244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524935" y="239714"/>
            <a:ext cx="9992783" cy="1085371"/>
          </a:xfrm>
        </p:spPr>
        <p:txBody>
          <a:bodyPr/>
          <a:lstStyle/>
          <a:p>
            <a:r>
              <a:rPr lang="en-US" smtClean="0"/>
              <a:t>Click to edit Master title style</a:t>
            </a:r>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mall title, righ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524934" y="1800225"/>
            <a:ext cx="5139267" cy="47244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524935" y="239714"/>
            <a:ext cx="5139265"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2283548832"/>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Full title, lef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6191251" y="1800225"/>
            <a:ext cx="5473700" cy="47244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524935" y="239714"/>
            <a:ext cx="9992784" cy="1085371"/>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262973920"/>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mall title, lef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6191251" y="1800225"/>
            <a:ext cx="5473700" cy="4724400"/>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6193367" y="239714"/>
            <a:ext cx="4324351" cy="1085371"/>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525909198"/>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Low small title, lef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6191251" y="3545841"/>
            <a:ext cx="5473700" cy="2978785"/>
          </a:xfrm>
        </p:spPr>
        <p:txBody>
          <a:bodyPr/>
          <a:lstStyle/>
          <a:p>
            <a:pPr lvl="0"/>
            <a:r>
              <a:rPr lang="sv-SE" dirty="0" err="1" smtClean="0"/>
              <a:t>Click</a:t>
            </a:r>
            <a:r>
              <a:rPr lang="sv-SE" dirty="0" smtClean="0"/>
              <a:t> to </a:t>
            </a:r>
            <a:r>
              <a:rPr lang="sv-SE" dirty="0" err="1" smtClean="0"/>
              <a:t>add</a:t>
            </a:r>
            <a:r>
              <a:rPr lang="sv-SE" dirty="0" smtClean="0"/>
              <a: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3" name="Title 1"/>
          <p:cNvSpPr>
            <a:spLocks noGrp="1"/>
          </p:cNvSpPr>
          <p:nvPr>
            <p:ph type="title"/>
          </p:nvPr>
        </p:nvSpPr>
        <p:spPr>
          <a:xfrm>
            <a:off x="6191251" y="1797525"/>
            <a:ext cx="5473700" cy="1085371"/>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4071865103"/>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523" name="txtfooterCopy"/>
          <p:cNvSpPr txBox="1">
            <a:spLocks noChangeArrowheads="1"/>
          </p:cNvSpPr>
          <p:nvPr/>
        </p:nvSpPr>
        <p:spPr bwMode="auto">
          <a:xfrm>
            <a:off x="527050" y="6524625"/>
            <a:ext cx="9865783" cy="215900"/>
          </a:xfrm>
          <a:prstGeom prst="rect">
            <a:avLst/>
          </a:prstGeom>
          <a:noFill/>
          <a:ln w="12700" algn="ctr">
            <a:noFill/>
            <a:miter lim="800000"/>
            <a:headEnd/>
            <a:tailEnd/>
          </a:ln>
          <a:effectLst/>
        </p:spPr>
        <p:txBody>
          <a:bodyPr lIns="72000" rIns="72000"/>
          <a:lstStyle/>
          <a:p>
            <a:pPr algn="l"/>
            <a:r>
              <a:rPr lang="en-US" sz="800" b="0" i="0" u="none" dirty="0" smtClean="0">
                <a:solidFill>
                  <a:srgbClr val="87888A"/>
                </a:solidFill>
              </a:rPr>
              <a:t>LWM2M |  Ericsson Internal  |  2015-04-15  |  Page </a:t>
            </a:r>
            <a:fld id="{3048B65A-5AB2-4682-8F10-EC9F1C0C07FF}" type="slidenum">
              <a:rPr lang="en-US" sz="800" b="0" i="0" u="none" smtClean="0">
                <a:solidFill>
                  <a:srgbClr val="87888A"/>
                </a:solidFill>
              </a:rPr>
              <a:pPr algn="l"/>
              <a:t>‹#›</a:t>
            </a:fld>
            <a:r>
              <a:rPr lang="en-US" sz="800" b="0" i="0" u="none" dirty="0" smtClean="0">
                <a:solidFill>
                  <a:srgbClr val="87888A"/>
                </a:solidFill>
              </a:rPr>
              <a:t> </a:t>
            </a:r>
          </a:p>
          <a:p>
            <a:pPr algn="l"/>
            <a:endParaRPr lang="en-US" sz="800" b="0" i="0" u="none" dirty="0">
              <a:solidFill>
                <a:srgbClr val="87888A"/>
              </a:solidFill>
            </a:endParaRPr>
          </a:p>
        </p:txBody>
      </p:sp>
      <p:sp>
        <p:nvSpPr>
          <p:cNvPr id="21507" name="Content_SM"/>
          <p:cNvSpPr>
            <a:spLocks noGrp="1" noChangeArrowheads="1"/>
          </p:cNvSpPr>
          <p:nvPr>
            <p:ph type="body" idx="1"/>
          </p:nvPr>
        </p:nvSpPr>
        <p:spPr bwMode="auto">
          <a:xfrm>
            <a:off x="529167" y="1800000"/>
            <a:ext cx="11135785" cy="3852000"/>
          </a:xfrm>
          <a:prstGeom prst="rect">
            <a:avLst/>
          </a:prstGeom>
          <a:noFill/>
          <a:ln w="9525">
            <a:noFill/>
            <a:miter lim="800000"/>
            <a:headEnd/>
            <a:tailEnd/>
          </a:ln>
        </p:spPr>
        <p:txBody>
          <a:bodyPr vert="horz" wrap="square" lIns="72000" tIns="0" rIns="72000" bIns="0" numCol="1" anchor="t" anchorCtr="0" compatLnSpc="1">
            <a:prstTxWarp prst="textNoShape">
              <a:avLst/>
            </a:prstTxWarp>
          </a:bodyPr>
          <a:lstStyle/>
          <a:p>
            <a:pPr lvl="0"/>
            <a:r>
              <a:rPr lang="en-US" dirty="0" smtClean="0"/>
              <a:t>Click to add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21506" name="Title_SM"/>
          <p:cNvSpPr>
            <a:spLocks noGrp="1" noChangeArrowheads="1"/>
          </p:cNvSpPr>
          <p:nvPr>
            <p:ph type="title"/>
          </p:nvPr>
        </p:nvSpPr>
        <p:spPr bwMode="auto">
          <a:xfrm>
            <a:off x="524935" y="239714"/>
            <a:ext cx="9992784" cy="1085371"/>
          </a:xfrm>
          <a:prstGeom prst="rect">
            <a:avLst/>
          </a:prstGeom>
          <a:noFill/>
          <a:ln w="9525">
            <a:noFill/>
            <a:miter lim="800000"/>
            <a:headEnd/>
            <a:tailEnd/>
          </a:ln>
        </p:spPr>
        <p:txBody>
          <a:bodyPr vert="horz" wrap="square" lIns="72000" tIns="0" rIns="72000" bIns="0" numCol="1" anchor="ctr" anchorCtr="0" compatLnSpc="1">
            <a:prstTxWarp prst="textNoShape">
              <a:avLst/>
            </a:prstTxWarp>
            <a:normAutofit/>
          </a:bodyPr>
          <a:lstStyle/>
          <a:p>
            <a:pPr lvl="0"/>
            <a:r>
              <a:rPr lang="en-US" dirty="0" smtClean="0"/>
              <a:t>Click to Add Header</a:t>
            </a:r>
          </a:p>
        </p:txBody>
      </p:sp>
      <p:pic>
        <p:nvPicPr>
          <p:cNvPr id="7" name="Econ2011" descr="ECON_RGB"/>
          <p:cNvPicPr>
            <a:picLocks noChangeArrowheads="1"/>
          </p:cNvPicPr>
          <p:nvPr userDrawn="1"/>
        </p:nvPicPr>
        <p:blipFill>
          <a:blip r:embed="rId29" cstate="print"/>
          <a:srcRect/>
          <a:stretch>
            <a:fillRect/>
          </a:stretch>
        </p:blipFill>
        <p:spPr bwMode="auto">
          <a:xfrm>
            <a:off x="11209564" y="360000"/>
            <a:ext cx="444500" cy="588962"/>
          </a:xfrm>
          <a:prstGeom prst="rect">
            <a:avLst/>
          </a:prstGeom>
          <a:noFill/>
        </p:spPr>
      </p:pic>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 id="2147483726" r:id="rId18"/>
    <p:sldLayoutId id="2147483706" r:id="rId19"/>
    <p:sldLayoutId id="2147483683" r:id="rId20"/>
    <p:sldLayoutId id="2147483684" r:id="rId21"/>
    <p:sldLayoutId id="2147483685" r:id="rId22"/>
    <p:sldLayoutId id="2147483686" r:id="rId23"/>
    <p:sldLayoutId id="2147483687" r:id="rId24"/>
    <p:sldLayoutId id="2147483670" r:id="rId25"/>
    <p:sldLayoutId id="2147483671" r:id="rId26"/>
    <p:sldLayoutId id="2147483672" r:id="rId27"/>
  </p:sldLayoutIdLst>
  <p:timing>
    <p:tnLst>
      <p:par>
        <p:cTn xmlns:p14="http://schemas.microsoft.com/office/powerpoint/2010/main" id="1" dur="indefinite" restart="never" nodeType="tmRoot"/>
      </p:par>
    </p:tnLst>
  </p:timing>
  <p:hf sldNum="0" hdr="0" ftr="0" dt="0"/>
  <p:txStyles>
    <p:titleStyle>
      <a:lvl1pPr algn="l" rtl="0" eaLnBrk="1" fontAlgn="base" hangingPunct="1">
        <a:lnSpc>
          <a:spcPct val="75000"/>
        </a:lnSpc>
        <a:spcBef>
          <a:spcPct val="0"/>
        </a:spcBef>
        <a:spcAft>
          <a:spcPct val="0"/>
        </a:spcAft>
        <a:defRPr sz="4400">
          <a:solidFill>
            <a:schemeClr val="tx1"/>
          </a:solidFill>
          <a:latin typeface="Arial"/>
          <a:ea typeface="+mj-ea"/>
          <a:cs typeface="+mj-cs"/>
        </a:defRPr>
      </a:lvl1pPr>
      <a:lvl2pPr algn="l" rtl="0" eaLnBrk="1" fontAlgn="base" hangingPunct="1">
        <a:spcBef>
          <a:spcPct val="0"/>
        </a:spcBef>
        <a:spcAft>
          <a:spcPct val="0"/>
        </a:spcAft>
        <a:defRPr sz="3200">
          <a:solidFill>
            <a:schemeClr val="tx1"/>
          </a:solidFill>
          <a:latin typeface="Ericsson Capital TT" pitchFamily="2" charset="0"/>
        </a:defRPr>
      </a:lvl2pPr>
      <a:lvl3pPr algn="l" rtl="0" eaLnBrk="1" fontAlgn="base" hangingPunct="1">
        <a:spcBef>
          <a:spcPct val="0"/>
        </a:spcBef>
        <a:spcAft>
          <a:spcPct val="0"/>
        </a:spcAft>
        <a:defRPr sz="3200">
          <a:solidFill>
            <a:schemeClr val="tx1"/>
          </a:solidFill>
          <a:latin typeface="Ericsson Capital TT" pitchFamily="2" charset="0"/>
        </a:defRPr>
      </a:lvl3pPr>
      <a:lvl4pPr algn="l" rtl="0" eaLnBrk="1" fontAlgn="base" hangingPunct="1">
        <a:spcBef>
          <a:spcPct val="0"/>
        </a:spcBef>
        <a:spcAft>
          <a:spcPct val="0"/>
        </a:spcAft>
        <a:defRPr sz="3200">
          <a:solidFill>
            <a:schemeClr val="tx1"/>
          </a:solidFill>
          <a:latin typeface="Ericsson Capital TT" pitchFamily="2" charset="0"/>
        </a:defRPr>
      </a:lvl4pPr>
      <a:lvl5pPr algn="l" rtl="0" eaLnBrk="1" fontAlgn="base" hangingPunct="1">
        <a:spcBef>
          <a:spcPct val="0"/>
        </a:spcBef>
        <a:spcAft>
          <a:spcPct val="0"/>
        </a:spcAft>
        <a:defRPr sz="3200">
          <a:solidFill>
            <a:schemeClr val="tx1"/>
          </a:solidFill>
          <a:latin typeface="Ericsson Capital TT" pitchFamily="2" charset="0"/>
        </a:defRPr>
      </a:lvl5pPr>
      <a:lvl6pPr marL="457200" algn="l" rtl="0" eaLnBrk="1" fontAlgn="base" hangingPunct="1">
        <a:spcBef>
          <a:spcPct val="0"/>
        </a:spcBef>
        <a:spcAft>
          <a:spcPct val="0"/>
        </a:spcAft>
        <a:defRPr sz="3200">
          <a:solidFill>
            <a:schemeClr val="tx1"/>
          </a:solidFill>
          <a:latin typeface="Ericsson Capital TT" pitchFamily="2" charset="0"/>
        </a:defRPr>
      </a:lvl6pPr>
      <a:lvl7pPr marL="914400" algn="l" rtl="0" eaLnBrk="1" fontAlgn="base" hangingPunct="1">
        <a:spcBef>
          <a:spcPct val="0"/>
        </a:spcBef>
        <a:spcAft>
          <a:spcPct val="0"/>
        </a:spcAft>
        <a:defRPr sz="3200">
          <a:solidFill>
            <a:schemeClr val="tx1"/>
          </a:solidFill>
          <a:latin typeface="Ericsson Capital TT" pitchFamily="2" charset="0"/>
        </a:defRPr>
      </a:lvl7pPr>
      <a:lvl8pPr marL="1371600" algn="l" rtl="0" eaLnBrk="1" fontAlgn="base" hangingPunct="1">
        <a:spcBef>
          <a:spcPct val="0"/>
        </a:spcBef>
        <a:spcAft>
          <a:spcPct val="0"/>
        </a:spcAft>
        <a:defRPr sz="3200">
          <a:solidFill>
            <a:schemeClr val="tx1"/>
          </a:solidFill>
          <a:latin typeface="Ericsson Capital TT" pitchFamily="2" charset="0"/>
        </a:defRPr>
      </a:lvl8pPr>
      <a:lvl9pPr marL="1828800" algn="l" rtl="0" eaLnBrk="1" fontAlgn="base" hangingPunct="1">
        <a:spcBef>
          <a:spcPct val="0"/>
        </a:spcBef>
        <a:spcAft>
          <a:spcPct val="0"/>
        </a:spcAft>
        <a:defRPr sz="3200">
          <a:solidFill>
            <a:schemeClr val="tx1"/>
          </a:solidFill>
          <a:latin typeface="Ericsson Capital TT" pitchFamily="2" charset="0"/>
        </a:defRPr>
      </a:lvl9pPr>
    </p:titleStyle>
    <p:bodyStyle>
      <a:lvl1pPr marL="176213" indent="-176213" algn="l" rtl="0" eaLnBrk="1" fontAlgn="base" hangingPunct="1">
        <a:spcBef>
          <a:spcPct val="20000"/>
        </a:spcBef>
        <a:spcAft>
          <a:spcPct val="0"/>
        </a:spcAft>
        <a:buClr>
          <a:srgbClr val="00A9D4"/>
        </a:buClr>
        <a:buFont typeface="Arial" charset="0"/>
        <a:buChar char="›"/>
        <a:defRPr sz="2400">
          <a:solidFill>
            <a:schemeClr val="tx1"/>
          </a:solidFill>
          <a:latin typeface="+mn-lt"/>
          <a:ea typeface="+mn-ea"/>
          <a:cs typeface="+mn-cs"/>
        </a:defRPr>
      </a:lvl1pPr>
      <a:lvl2pPr marL="533400" indent="-177800"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1" fontAlgn="base" hangingPunct="1">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6.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5"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80617" y="5137201"/>
            <a:ext cx="11140019" cy="740071"/>
          </a:xfrm>
        </p:spPr>
        <p:txBody>
          <a:bodyPr/>
          <a:lstStyle/>
          <a:p>
            <a:r>
              <a:rPr lang="en-US" sz="2400" dirty="0"/>
              <a:t>Jaime Jiménez, Ericsson Research</a:t>
            </a:r>
          </a:p>
          <a:p>
            <a:endParaRPr lang="en-US" sz="2400" dirty="0"/>
          </a:p>
          <a:p>
            <a:r>
              <a:rPr lang="en-US" sz="2400" dirty="0"/>
              <a:t>April 25th, 2015</a:t>
            </a:r>
            <a:endParaRPr lang="en-US" sz="2400" dirty="0"/>
          </a:p>
        </p:txBody>
      </p:sp>
      <p:sp>
        <p:nvSpPr>
          <p:cNvPr id="2" name="Title 1"/>
          <p:cNvSpPr>
            <a:spLocks noGrp="1"/>
          </p:cNvSpPr>
          <p:nvPr>
            <p:ph type="ctrTitle"/>
          </p:nvPr>
        </p:nvSpPr>
        <p:spPr>
          <a:xfrm>
            <a:off x="680619" y="1808709"/>
            <a:ext cx="11135785" cy="2839491"/>
          </a:xfrm>
        </p:spPr>
        <p:txBody>
          <a:bodyPr>
            <a:normAutofit fontScale="90000"/>
          </a:bodyPr>
          <a:lstStyle/>
          <a:p>
            <a:pPr>
              <a:lnSpc>
                <a:spcPts val="6000"/>
              </a:lnSpc>
            </a:pPr>
            <a:r>
              <a:rPr lang="en-US" sz="6000" dirty="0" smtClean="0">
                <a:latin typeface="Ericsson Capital TT Regular"/>
                <a:cs typeface="Ericsson Capital TT Regular"/>
              </a:rPr>
              <a:t>OMA Lightweight M2M V1.0</a:t>
            </a:r>
            <a:r>
              <a:rPr lang="en-US" dirty="0" smtClean="0">
                <a:latin typeface="Ericsson Capital TT Regular"/>
                <a:cs typeface="Ericsson Capital TT Regular"/>
              </a:rPr>
              <a:t/>
            </a:r>
            <a:br>
              <a:rPr lang="en-US" dirty="0" smtClean="0">
                <a:latin typeface="Ericsson Capital TT Regular"/>
                <a:cs typeface="Ericsson Capital TT Regular"/>
              </a:rPr>
            </a:br>
            <a:r>
              <a:rPr lang="en-US" dirty="0" smtClean="0">
                <a:latin typeface="Ericsson Capital TT Regular"/>
                <a:cs typeface="Ericsson Capital TT Regular"/>
              </a:rPr>
              <a:t/>
            </a:r>
            <a:br>
              <a:rPr lang="en-US" dirty="0" smtClean="0">
                <a:latin typeface="Ericsson Capital TT Regular"/>
                <a:cs typeface="Ericsson Capital TT Regular"/>
              </a:rPr>
            </a:br>
            <a:r>
              <a:rPr lang="en-US" sz="9600" dirty="0" smtClean="0">
                <a:latin typeface="Ericsson Capital TT Regular"/>
                <a:cs typeface="Ericsson Capital TT Regular"/>
              </a:rPr>
              <a:t>LWM2M</a:t>
            </a:r>
            <a:endParaRPr lang="en-US" sz="9600" dirty="0">
              <a:latin typeface="Ericsson Capital TT Regular"/>
              <a:cs typeface="Ericsson Capital TT Regular"/>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29167" y="1614488"/>
            <a:ext cx="11135785" cy="4442804"/>
          </a:xfrm>
        </p:spPr>
        <p:txBody>
          <a:bodyPr>
            <a:normAutofit/>
          </a:bodyPr>
          <a:lstStyle/>
          <a:p>
            <a:r>
              <a:rPr lang="en-US" sz="2800" dirty="0" smtClean="0"/>
              <a:t> Registration uses CoAP message types.</a:t>
            </a:r>
          </a:p>
          <a:p>
            <a:pPr lvl="1"/>
            <a:r>
              <a:rPr lang="en-US" sz="1600" dirty="0" smtClean="0"/>
              <a:t>Client Registers and specifies endpoint, lifetime, version and binding types.</a:t>
            </a:r>
          </a:p>
          <a:p>
            <a:pPr lvl="1"/>
            <a:r>
              <a:rPr lang="en-US" sz="1600" dirty="0" smtClean="0"/>
              <a:t>Server confirms the creation in Resource Directory.</a:t>
            </a:r>
          </a:p>
          <a:p>
            <a:pPr lvl="1"/>
            <a:r>
              <a:rPr lang="en-US" sz="1600" dirty="0" smtClean="0"/>
              <a:t>Client Updates modifies the lifetime.</a:t>
            </a:r>
          </a:p>
          <a:p>
            <a:pPr lvl="1"/>
            <a:r>
              <a:rPr lang="en-US" sz="1600" dirty="0" smtClean="0"/>
              <a:t>Client Deletes entry in Resource directory.</a:t>
            </a:r>
            <a:endParaRPr lang="en-US" sz="1200" dirty="0" smtClean="0"/>
          </a:p>
          <a:p>
            <a:pPr marL="698500" lvl="1" indent="-342900">
              <a:buFont typeface="+mj-lt"/>
              <a:buAutoNum type="arabicPeriod"/>
            </a:pPr>
            <a:endParaRPr lang="en-US" sz="1600" dirty="0" smtClean="0"/>
          </a:p>
        </p:txBody>
      </p:sp>
      <p:sp>
        <p:nvSpPr>
          <p:cNvPr id="4" name="Title 3"/>
          <p:cNvSpPr>
            <a:spLocks noGrp="1"/>
          </p:cNvSpPr>
          <p:nvPr>
            <p:ph type="title"/>
          </p:nvPr>
        </p:nvSpPr>
        <p:spPr/>
        <p:txBody>
          <a:bodyPr/>
          <a:lstStyle/>
          <a:p>
            <a:r>
              <a:rPr lang="en-US" dirty="0" smtClean="0">
                <a:latin typeface="EricssonCapital-Regular"/>
                <a:cs typeface="EricssonCapital-Regular"/>
              </a:rPr>
              <a:t>REGISTRATION: Example</a:t>
            </a:r>
            <a:endParaRPr lang="en-US" dirty="0">
              <a:latin typeface="EricssonCapital-Regular"/>
              <a:cs typeface="EricssonCapital-Regular"/>
            </a:endParaRPr>
          </a:p>
        </p:txBody>
      </p:sp>
      <p:pic>
        <p:nvPicPr>
          <p:cNvPr id="5" name="Picture 4"/>
          <p:cNvPicPr>
            <a:picLocks noChangeAspect="1"/>
          </p:cNvPicPr>
          <p:nvPr/>
        </p:nvPicPr>
        <p:blipFill>
          <a:blip r:embed="rId3"/>
          <a:stretch>
            <a:fillRect/>
          </a:stretch>
        </p:blipFill>
        <p:spPr>
          <a:xfrm>
            <a:off x="8006009" y="1676080"/>
            <a:ext cx="3776639" cy="3693331"/>
          </a:xfrm>
          <a:prstGeom prst="rect">
            <a:avLst/>
          </a:prstGeom>
        </p:spPr>
      </p:pic>
      <p:pic>
        <p:nvPicPr>
          <p:cNvPr id="8" name="Picture 7"/>
          <p:cNvPicPr>
            <a:picLocks noChangeAspect="1"/>
          </p:cNvPicPr>
          <p:nvPr/>
        </p:nvPicPr>
        <p:blipFill>
          <a:blip r:embed="rId4"/>
          <a:stretch>
            <a:fillRect/>
          </a:stretch>
        </p:blipFill>
        <p:spPr>
          <a:xfrm>
            <a:off x="991912" y="3959522"/>
            <a:ext cx="7014097" cy="1413694"/>
          </a:xfrm>
          <a:prstGeom prst="rect">
            <a:avLst/>
          </a:prstGeom>
        </p:spPr>
      </p:pic>
    </p:spTree>
    <p:extLst>
      <p:ext uri="{BB962C8B-B14F-4D97-AF65-F5344CB8AC3E}">
        <p14:creationId xmlns:p14="http://schemas.microsoft.com/office/powerpoint/2010/main" val="111045936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latin typeface="EricssonCapital-Regular"/>
                <a:cs typeface="EricssonCapital-Regular"/>
              </a:rPr>
              <a:t>Device Management &amp; </a:t>
            </a:r>
            <a:br>
              <a:rPr lang="en-US" sz="4000" dirty="0" smtClean="0">
                <a:latin typeface="EricssonCapital-Regular"/>
                <a:cs typeface="EricssonCapital-Regular"/>
              </a:rPr>
            </a:br>
            <a:r>
              <a:rPr lang="en-US" sz="4000" dirty="0" smtClean="0">
                <a:latin typeface="EricssonCapital-Regular"/>
                <a:cs typeface="EricssonCapital-Regular"/>
              </a:rPr>
              <a:t>Service Enablement</a:t>
            </a:r>
            <a:endParaRPr lang="en-US" sz="4000" dirty="0">
              <a:latin typeface="EricssonCapital-Regular"/>
              <a:cs typeface="EricssonCapital-Regular"/>
            </a:endParaRPr>
          </a:p>
        </p:txBody>
      </p:sp>
      <p:sp>
        <p:nvSpPr>
          <p:cNvPr id="5" name="Content Placeholder 5"/>
          <p:cNvSpPr>
            <a:spLocks noGrp="1"/>
          </p:cNvSpPr>
          <p:nvPr>
            <p:ph idx="1"/>
          </p:nvPr>
        </p:nvSpPr>
        <p:spPr>
          <a:xfrm>
            <a:off x="529167" y="1614488"/>
            <a:ext cx="7006993" cy="4442804"/>
          </a:xfrm>
        </p:spPr>
        <p:txBody>
          <a:bodyPr>
            <a:normAutofit/>
          </a:bodyPr>
          <a:lstStyle/>
          <a:p>
            <a:r>
              <a:rPr lang="en-US" sz="2800" dirty="0"/>
              <a:t>Read</a:t>
            </a:r>
          </a:p>
          <a:p>
            <a:pPr lvl="1"/>
            <a:r>
              <a:rPr lang="en-US" dirty="0"/>
              <a:t>Client provides properties that the server needs to contact the client and maintain the session (e.g. EP name, lifetime, queue mode…) as well as objects in client.</a:t>
            </a:r>
          </a:p>
          <a:p>
            <a:r>
              <a:rPr lang="en-US" sz="2800" dirty="0"/>
              <a:t>Discover (RFC6690)</a:t>
            </a:r>
          </a:p>
          <a:p>
            <a:pPr lvl="1"/>
            <a:r>
              <a:rPr lang="en-US" dirty="0"/>
              <a:t>Using CoAP, GET to "/.well-known/core” returns a payload in the </a:t>
            </a:r>
            <a:r>
              <a:rPr lang="en-US" dirty="0" err="1"/>
              <a:t>CoRE</a:t>
            </a:r>
            <a:r>
              <a:rPr lang="en-US" dirty="0"/>
              <a:t> Link Format</a:t>
            </a:r>
          </a:p>
          <a:p>
            <a:r>
              <a:rPr lang="en-US" sz="2800" dirty="0" smtClean="0"/>
              <a:t>Write	</a:t>
            </a:r>
          </a:p>
          <a:p>
            <a:pPr lvl="1"/>
            <a:r>
              <a:rPr lang="en-US" dirty="0" smtClean="0"/>
              <a:t>Used to change value of Objects &amp; Resources.</a:t>
            </a:r>
          </a:p>
        </p:txBody>
      </p:sp>
      <p:pic>
        <p:nvPicPr>
          <p:cNvPr id="2" name="Picture 1"/>
          <p:cNvPicPr>
            <a:picLocks noChangeAspect="1"/>
          </p:cNvPicPr>
          <p:nvPr/>
        </p:nvPicPr>
        <p:blipFill>
          <a:blip r:embed="rId3"/>
          <a:stretch>
            <a:fillRect/>
          </a:stretch>
        </p:blipFill>
        <p:spPr>
          <a:xfrm>
            <a:off x="7752184" y="1325085"/>
            <a:ext cx="4102645" cy="4483932"/>
          </a:xfrm>
          <a:prstGeom prst="rect">
            <a:avLst/>
          </a:prstGeom>
        </p:spPr>
      </p:pic>
    </p:spTree>
    <p:extLst>
      <p:ext uri="{BB962C8B-B14F-4D97-AF65-F5344CB8AC3E}">
        <p14:creationId xmlns:p14="http://schemas.microsoft.com/office/powerpoint/2010/main" val="371961063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latin typeface="EricssonCapital-Regular"/>
                <a:cs typeface="EricssonCapital-Regular"/>
              </a:rPr>
              <a:t>Device Management &amp; </a:t>
            </a:r>
            <a:br>
              <a:rPr lang="en-US" sz="4000" dirty="0" smtClean="0">
                <a:latin typeface="EricssonCapital-Regular"/>
                <a:cs typeface="EricssonCapital-Regular"/>
              </a:rPr>
            </a:br>
            <a:r>
              <a:rPr lang="en-US" sz="4000" dirty="0" smtClean="0">
                <a:latin typeface="EricssonCapital-Regular"/>
                <a:cs typeface="EricssonCapital-Regular"/>
              </a:rPr>
              <a:t>Service Enablement</a:t>
            </a:r>
            <a:endParaRPr lang="en-US" sz="4000" dirty="0">
              <a:latin typeface="EricssonCapital-Regular"/>
              <a:cs typeface="EricssonCapital-Regular"/>
            </a:endParaRPr>
          </a:p>
        </p:txBody>
      </p:sp>
      <p:sp>
        <p:nvSpPr>
          <p:cNvPr id="5" name="Content Placeholder 5"/>
          <p:cNvSpPr>
            <a:spLocks noGrp="1"/>
          </p:cNvSpPr>
          <p:nvPr>
            <p:ph idx="1"/>
          </p:nvPr>
        </p:nvSpPr>
        <p:spPr>
          <a:xfrm>
            <a:off x="529167" y="1614488"/>
            <a:ext cx="7006993" cy="4442804"/>
          </a:xfrm>
        </p:spPr>
        <p:txBody>
          <a:bodyPr>
            <a:normAutofit/>
          </a:bodyPr>
          <a:lstStyle/>
          <a:p>
            <a:r>
              <a:rPr lang="en-US" sz="2800" dirty="0" smtClean="0"/>
              <a:t>Write Attributes</a:t>
            </a:r>
          </a:p>
          <a:p>
            <a:pPr lvl="1"/>
            <a:r>
              <a:rPr lang="en-US" dirty="0" smtClean="0"/>
              <a:t>These are use with the Observe/Notify operations, when changes on readable resources occur.</a:t>
            </a:r>
          </a:p>
          <a:p>
            <a:r>
              <a:rPr lang="en-US" dirty="0" smtClean="0"/>
              <a:t>Execute</a:t>
            </a:r>
          </a:p>
          <a:p>
            <a:pPr lvl="1"/>
            <a:r>
              <a:rPr lang="en-US" dirty="0" smtClean="0"/>
              <a:t>Initiate action on individual resources.</a:t>
            </a:r>
          </a:p>
          <a:p>
            <a:r>
              <a:rPr lang="en-US" dirty="0" smtClean="0"/>
              <a:t>Create</a:t>
            </a:r>
          </a:p>
          <a:p>
            <a:pPr lvl="1"/>
            <a:r>
              <a:rPr lang="en-US" dirty="0" smtClean="0"/>
              <a:t>Used to create and update objects. LWM2M Server will be the owner and has full access rights to the resource.</a:t>
            </a:r>
          </a:p>
          <a:p>
            <a:r>
              <a:rPr lang="en-US" dirty="0" smtClean="0"/>
              <a:t>Delete</a:t>
            </a:r>
          </a:p>
          <a:p>
            <a:pPr lvl="1"/>
            <a:r>
              <a:rPr lang="en-US" dirty="0" smtClean="0"/>
              <a:t>Used when the LWM2M Server deletes an Object Instance within the LWM2M Client.</a:t>
            </a:r>
          </a:p>
        </p:txBody>
      </p:sp>
      <p:pic>
        <p:nvPicPr>
          <p:cNvPr id="3" name="Picture 2"/>
          <p:cNvPicPr>
            <a:picLocks noChangeAspect="1"/>
          </p:cNvPicPr>
          <p:nvPr/>
        </p:nvPicPr>
        <p:blipFill>
          <a:blip r:embed="rId3"/>
          <a:stretch>
            <a:fillRect/>
          </a:stretch>
        </p:blipFill>
        <p:spPr>
          <a:xfrm>
            <a:off x="7379171" y="1620382"/>
            <a:ext cx="4090045" cy="3968858"/>
          </a:xfrm>
          <a:prstGeom prst="rect">
            <a:avLst/>
          </a:prstGeom>
        </p:spPr>
      </p:pic>
    </p:spTree>
    <p:extLst>
      <p:ext uri="{BB962C8B-B14F-4D97-AF65-F5344CB8AC3E}">
        <p14:creationId xmlns:p14="http://schemas.microsoft.com/office/powerpoint/2010/main" val="103131772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latin typeface="EricssonCapital-Regular"/>
                <a:cs typeface="EricssonCapital-Regular"/>
              </a:rPr>
              <a:t>INFORMATION REPORTING INTERFACE</a:t>
            </a:r>
            <a:endParaRPr lang="en-US" dirty="0">
              <a:latin typeface="EricssonCapital-Regular"/>
              <a:cs typeface="EricssonCapital-Regular"/>
            </a:endParaRPr>
          </a:p>
        </p:txBody>
      </p:sp>
      <p:sp>
        <p:nvSpPr>
          <p:cNvPr id="5" name="Content Placeholder 5"/>
          <p:cNvSpPr>
            <a:spLocks noGrp="1"/>
          </p:cNvSpPr>
          <p:nvPr>
            <p:ph idx="1"/>
          </p:nvPr>
        </p:nvSpPr>
        <p:spPr>
          <a:xfrm>
            <a:off x="529167" y="1614488"/>
            <a:ext cx="7006993" cy="4442804"/>
          </a:xfrm>
        </p:spPr>
        <p:txBody>
          <a:bodyPr>
            <a:normAutofit/>
          </a:bodyPr>
          <a:lstStyle/>
          <a:p>
            <a:r>
              <a:rPr lang="en-US" sz="2800" dirty="0" smtClean="0"/>
              <a:t>Observe  (Subscribe)</a:t>
            </a:r>
          </a:p>
          <a:p>
            <a:pPr lvl="1"/>
            <a:r>
              <a:rPr lang="en-US" dirty="0" smtClean="0"/>
              <a:t>Server initiates observation of Object Instance, monitoring changes in the write attributes (minimum/maximum period, &gt;, &lt;, step, cancel).</a:t>
            </a:r>
          </a:p>
          <a:p>
            <a:r>
              <a:rPr lang="en-US" sz="2800" dirty="0" smtClean="0"/>
              <a:t>Notify (Publish)</a:t>
            </a:r>
          </a:p>
          <a:p>
            <a:pPr lvl="1"/>
            <a:r>
              <a:rPr lang="en-US" dirty="0" smtClean="0"/>
              <a:t>Client replies with Notification during observation process. Observation periods are defined in the Observe message.</a:t>
            </a:r>
          </a:p>
          <a:p>
            <a:r>
              <a:rPr lang="en-US" dirty="0" smtClean="0"/>
              <a:t>Cancel Observation (Unsubscribe)</a:t>
            </a:r>
          </a:p>
          <a:p>
            <a:pPr lvl="1"/>
            <a:r>
              <a:rPr lang="en-US" dirty="0" smtClean="0"/>
              <a:t>Observation </a:t>
            </a:r>
            <a:r>
              <a:rPr lang="en-US" dirty="0"/>
              <a:t>should be </a:t>
            </a:r>
            <a:r>
              <a:rPr lang="en-US" dirty="0" smtClean="0"/>
              <a:t>cancelled either by specifically sending a cancel observation message or by adding the cancel parameter in the attributes.</a:t>
            </a:r>
          </a:p>
        </p:txBody>
      </p:sp>
      <p:pic>
        <p:nvPicPr>
          <p:cNvPr id="2" name="Picture 1"/>
          <p:cNvPicPr>
            <a:picLocks noChangeAspect="1"/>
          </p:cNvPicPr>
          <p:nvPr/>
        </p:nvPicPr>
        <p:blipFill>
          <a:blip r:embed="rId3"/>
          <a:stretch>
            <a:fillRect/>
          </a:stretch>
        </p:blipFill>
        <p:spPr>
          <a:xfrm>
            <a:off x="7536160" y="1609556"/>
            <a:ext cx="4012718" cy="4159704"/>
          </a:xfrm>
          <a:prstGeom prst="rect">
            <a:avLst/>
          </a:prstGeom>
        </p:spPr>
      </p:pic>
    </p:spTree>
    <p:extLst>
      <p:ext uri="{BB962C8B-B14F-4D97-AF65-F5344CB8AC3E}">
        <p14:creationId xmlns:p14="http://schemas.microsoft.com/office/powerpoint/2010/main" val="404301176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latin typeface="EricssonCapital-Regular"/>
                <a:cs typeface="EricssonCapital-Regular"/>
              </a:rPr>
              <a:t>IDENTIFIERS AND RESOURCES</a:t>
            </a:r>
            <a:endParaRPr lang="en-US" dirty="0">
              <a:latin typeface="EricssonCapital-Regular"/>
              <a:cs typeface="EricssonCapital-Regular"/>
            </a:endParaRPr>
          </a:p>
        </p:txBody>
      </p:sp>
      <p:sp>
        <p:nvSpPr>
          <p:cNvPr id="5" name="Content Placeholder 5"/>
          <p:cNvSpPr>
            <a:spLocks noGrp="1"/>
          </p:cNvSpPr>
          <p:nvPr>
            <p:ph idx="1"/>
          </p:nvPr>
        </p:nvSpPr>
        <p:spPr>
          <a:xfrm>
            <a:off x="529167" y="1614488"/>
            <a:ext cx="11255465" cy="4442804"/>
          </a:xfrm>
        </p:spPr>
        <p:txBody>
          <a:bodyPr>
            <a:normAutofit/>
          </a:bodyPr>
          <a:lstStyle/>
          <a:p>
            <a:r>
              <a:rPr lang="en-US" sz="2800" dirty="0" smtClean="0"/>
              <a:t>Resource Model</a:t>
            </a:r>
          </a:p>
          <a:p>
            <a:pPr lvl="1"/>
            <a:r>
              <a:rPr lang="en-US" dirty="0" smtClean="0"/>
              <a:t>Everything is a resource. Resources are organized into objects. Objects define a grouping of resources for a purpose (e.g. Firmware upgrade, Error Report, …). Objects must be instantiated before they can be edited. Object Instances should have an Access Control </a:t>
            </a:r>
          </a:p>
          <a:p>
            <a:pPr lvl="1"/>
            <a:r>
              <a:rPr lang="en-US" dirty="0" smtClean="0"/>
              <a:t>Example below: Object Instance 0 has 2 Resources. Resource 1 supports </a:t>
            </a:r>
            <a:r>
              <a:rPr lang="en-US" dirty="0" err="1" smtClean="0"/>
              <a:t>r,w</a:t>
            </a:r>
            <a:r>
              <a:rPr lang="en-US" dirty="0" smtClean="0"/>
              <a:t> and x  operations, Resource 2 only read. The client also has an associated Access Control Object Instance contains an Access Control List (ACL) that supports read an write on that particular object instance. However, writing in Resource 2 is not possible and in Resource 1 he will not be able to execute.</a:t>
            </a:r>
          </a:p>
        </p:txBody>
      </p:sp>
      <p:pic>
        <p:nvPicPr>
          <p:cNvPr id="3" name="Picture 2"/>
          <p:cNvPicPr>
            <a:picLocks noChangeAspect="1"/>
          </p:cNvPicPr>
          <p:nvPr/>
        </p:nvPicPr>
        <p:blipFill>
          <a:blip r:embed="rId3"/>
          <a:stretch>
            <a:fillRect/>
          </a:stretch>
        </p:blipFill>
        <p:spPr>
          <a:xfrm>
            <a:off x="3835515" y="4509120"/>
            <a:ext cx="5318337" cy="1837565"/>
          </a:xfrm>
          <a:prstGeom prst="rect">
            <a:avLst/>
          </a:prstGeom>
        </p:spPr>
      </p:pic>
    </p:spTree>
    <p:extLst>
      <p:ext uri="{BB962C8B-B14F-4D97-AF65-F5344CB8AC3E}">
        <p14:creationId xmlns:p14="http://schemas.microsoft.com/office/powerpoint/2010/main" val="219652239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latin typeface="EricssonCapital-Regular"/>
                <a:cs typeface="EricssonCapital-Regular"/>
              </a:rPr>
              <a:t>IDENTIFIERS AND RESOURCES: Data formats</a:t>
            </a:r>
            <a:endParaRPr lang="en-US" dirty="0">
              <a:latin typeface="EricssonCapital-Regular"/>
              <a:cs typeface="EricssonCapital-Regular"/>
            </a:endParaRPr>
          </a:p>
        </p:txBody>
      </p:sp>
      <p:sp>
        <p:nvSpPr>
          <p:cNvPr id="5" name="Content Placeholder 5"/>
          <p:cNvSpPr>
            <a:spLocks noGrp="1"/>
          </p:cNvSpPr>
          <p:nvPr>
            <p:ph idx="1"/>
          </p:nvPr>
        </p:nvSpPr>
        <p:spPr>
          <a:xfrm>
            <a:off x="529167" y="1614488"/>
            <a:ext cx="11255465" cy="4442804"/>
          </a:xfrm>
        </p:spPr>
        <p:txBody>
          <a:bodyPr>
            <a:normAutofit/>
          </a:bodyPr>
          <a:lstStyle/>
          <a:p>
            <a:r>
              <a:rPr lang="en-US" sz="2800" dirty="0" smtClean="0"/>
              <a:t>Identifiers</a:t>
            </a:r>
          </a:p>
          <a:p>
            <a:pPr lvl="1"/>
            <a:r>
              <a:rPr lang="en-US" dirty="0" smtClean="0"/>
              <a:t>Defined in 6.2 of LWM2M spec, table 16. Provides identifiers for all entities in the protocol: Endpoints, Bootstrap Server, LWM2M Server, Objects, Resources…</a:t>
            </a:r>
          </a:p>
          <a:p>
            <a:pPr lvl="1"/>
            <a:r>
              <a:rPr lang="en-US" dirty="0" smtClean="0"/>
              <a:t>In particular, Endpoints use URNs (</a:t>
            </a:r>
            <a:r>
              <a:rPr lang="en-US" dirty="0" err="1" smtClean="0"/>
              <a:t>urn:uid</a:t>
            </a:r>
            <a:r>
              <a:rPr lang="en-US" dirty="0" smtClean="0"/>
              <a:t>, </a:t>
            </a:r>
            <a:r>
              <a:rPr lang="en-US" dirty="0" err="1" smtClean="0"/>
              <a:t>urn:imei</a:t>
            </a:r>
            <a:r>
              <a:rPr lang="en-US" dirty="0" smtClean="0"/>
              <a:t>, </a:t>
            </a:r>
            <a:r>
              <a:rPr lang="en-US" dirty="0" err="1" smtClean="0"/>
              <a:t>urn:esn</a:t>
            </a:r>
            <a:r>
              <a:rPr lang="en-US" dirty="0" smtClean="0"/>
              <a:t>, … )</a:t>
            </a:r>
          </a:p>
          <a:p>
            <a:r>
              <a:rPr lang="en-US" dirty="0" smtClean="0"/>
              <a:t>Data formats for transferring Resource Information</a:t>
            </a:r>
          </a:p>
          <a:p>
            <a:pPr lvl="1"/>
            <a:r>
              <a:rPr lang="en-US" dirty="0" smtClean="0"/>
              <a:t>Plain Text (if UTF8 </a:t>
            </a:r>
            <a:r>
              <a:rPr lang="en-US" dirty="0" err="1" smtClean="0"/>
              <a:t>r&amp;w</a:t>
            </a:r>
            <a:r>
              <a:rPr lang="en-US" dirty="0" smtClean="0"/>
              <a:t>), Opaque (if binary </a:t>
            </a:r>
            <a:r>
              <a:rPr lang="en-US" dirty="0" err="1" smtClean="0"/>
              <a:t>r&amp;w</a:t>
            </a:r>
            <a:r>
              <a:rPr lang="en-US" dirty="0" smtClean="0"/>
              <a:t>), TLV (if multiple instances), JSON.</a:t>
            </a:r>
          </a:p>
        </p:txBody>
      </p:sp>
    </p:spTree>
    <p:extLst>
      <p:ext uri="{BB962C8B-B14F-4D97-AF65-F5344CB8AC3E}">
        <p14:creationId xmlns:p14="http://schemas.microsoft.com/office/powerpoint/2010/main" val="292569308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latin typeface="EricssonCapital-Regular"/>
                <a:cs typeface="EricssonCapital-Regular"/>
              </a:rPr>
              <a:t>Security </a:t>
            </a:r>
            <a:endParaRPr lang="en-US" dirty="0">
              <a:latin typeface="EricssonCapital-Regular"/>
              <a:cs typeface="EricssonCapital-Regular"/>
            </a:endParaRPr>
          </a:p>
        </p:txBody>
      </p:sp>
      <p:sp>
        <p:nvSpPr>
          <p:cNvPr id="5" name="Content Placeholder 5"/>
          <p:cNvSpPr>
            <a:spLocks noGrp="1"/>
          </p:cNvSpPr>
          <p:nvPr>
            <p:ph idx="1"/>
          </p:nvPr>
        </p:nvSpPr>
        <p:spPr>
          <a:xfrm>
            <a:off x="529167" y="1614488"/>
            <a:ext cx="11255465" cy="4442804"/>
          </a:xfrm>
        </p:spPr>
        <p:txBody>
          <a:bodyPr>
            <a:normAutofit/>
          </a:bodyPr>
          <a:lstStyle/>
          <a:p>
            <a:r>
              <a:rPr lang="en-US" sz="2800" dirty="0" smtClean="0"/>
              <a:t>Based on CoAP.</a:t>
            </a:r>
          </a:p>
          <a:p>
            <a:pPr lvl="1"/>
            <a:r>
              <a:rPr lang="en-US" dirty="0" smtClean="0"/>
              <a:t>Transport security based on UDP and SMS channel bindings.</a:t>
            </a:r>
          </a:p>
          <a:p>
            <a:pPr lvl="1"/>
            <a:r>
              <a:rPr lang="en-US" dirty="0" smtClean="0"/>
              <a:t>Authentication of communicating LWM2M entities is required:</a:t>
            </a:r>
          </a:p>
          <a:p>
            <a:pPr lvl="2"/>
            <a:r>
              <a:rPr lang="en-US" dirty="0" smtClean="0"/>
              <a:t>LWM2M </a:t>
            </a:r>
            <a:r>
              <a:rPr lang="en-US" dirty="0"/>
              <a:t>Client MUST authenticate a LWM2M Server prior to exchange of any </a:t>
            </a:r>
            <a:r>
              <a:rPr lang="en-US" dirty="0" smtClean="0"/>
              <a:t>information.</a:t>
            </a:r>
          </a:p>
          <a:p>
            <a:pPr lvl="2"/>
            <a:r>
              <a:rPr lang="en-US" dirty="0" smtClean="0"/>
              <a:t>LWM2M Server MUST authenticate a LWM2M Client prior to exchange of any information.</a:t>
            </a:r>
          </a:p>
          <a:p>
            <a:pPr lvl="2"/>
            <a:r>
              <a:rPr lang="en-US" dirty="0" smtClean="0"/>
              <a:t>LWM2M </a:t>
            </a:r>
            <a:r>
              <a:rPr lang="en-US" dirty="0"/>
              <a:t>Client MUST authenticate a LWM2M Bootstrap Server prior to exchange of any information. </a:t>
            </a:r>
            <a:endParaRPr lang="en-US" dirty="0" smtClean="0"/>
          </a:p>
          <a:p>
            <a:pPr lvl="2"/>
            <a:r>
              <a:rPr lang="en-US" dirty="0" smtClean="0"/>
              <a:t>LWM2M </a:t>
            </a:r>
            <a:r>
              <a:rPr lang="en-US" dirty="0"/>
              <a:t>Bootstrap Server MUST authenticate a LWM2M Client prior to exchange of any information. </a:t>
            </a:r>
          </a:p>
          <a:p>
            <a:pPr lvl="1"/>
            <a:endParaRPr lang="en-US" dirty="0" smtClean="0"/>
          </a:p>
        </p:txBody>
      </p:sp>
    </p:spTree>
    <p:extLst>
      <p:ext uri="{BB962C8B-B14F-4D97-AF65-F5344CB8AC3E}">
        <p14:creationId xmlns:p14="http://schemas.microsoft.com/office/powerpoint/2010/main" val="130843994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Logo_ChapterSlide_Wide"/>
          <p:cNvPicPr>
            <a:picLocks/>
          </p:cNvPicPr>
          <p:nvPr/>
        </p:nvPicPr>
        <p:blipFill>
          <a:blip r:embed="rId3">
            <a:extLst>
              <a:ext uri="{28A0092B-C50C-407E-A947-70E740481C1C}">
                <a14:useLocalDpi xmlns:a14="http://schemas.microsoft.com/office/drawing/2010/main" val="0"/>
              </a:ext>
            </a:extLst>
          </a:blip>
          <a:stretch>
            <a:fillRect/>
          </a:stretch>
        </p:blipFill>
        <p:spPr>
          <a:xfrm>
            <a:off x="-1" y="-60325"/>
            <a:ext cx="12192000" cy="6858000"/>
          </a:xfrm>
          <a:prstGeom prst="rect">
            <a:avLst/>
          </a:prstGeom>
        </p:spPr>
      </p:pic>
    </p:spTree>
    <p:extLst>
      <p:ext uri="{BB962C8B-B14F-4D97-AF65-F5344CB8AC3E}">
        <p14:creationId xmlns:p14="http://schemas.microsoft.com/office/powerpoint/2010/main" val="189671210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29167" y="1614488"/>
            <a:ext cx="11135785" cy="4442804"/>
          </a:xfrm>
        </p:spPr>
        <p:txBody>
          <a:bodyPr>
            <a:normAutofit fontScale="92500" lnSpcReduction="20000"/>
          </a:bodyPr>
          <a:lstStyle/>
          <a:p>
            <a:r>
              <a:rPr lang="en-US" dirty="0" smtClean="0"/>
              <a:t>Introduction</a:t>
            </a:r>
          </a:p>
          <a:p>
            <a:r>
              <a:rPr lang="en-US" dirty="0" smtClean="0"/>
              <a:t>Bootstrapping</a:t>
            </a:r>
          </a:p>
          <a:p>
            <a:r>
              <a:rPr lang="en-US" dirty="0" smtClean="0"/>
              <a:t>Registration Interfaces</a:t>
            </a:r>
          </a:p>
          <a:p>
            <a:pPr lvl="1"/>
            <a:r>
              <a:rPr lang="en-US" dirty="0" smtClean="0"/>
              <a:t>Register, Update, De-register</a:t>
            </a:r>
          </a:p>
          <a:p>
            <a:r>
              <a:rPr lang="en-US" dirty="0" smtClean="0"/>
              <a:t>Device Management &amp; Service Enablement</a:t>
            </a:r>
          </a:p>
          <a:p>
            <a:pPr lvl="1"/>
            <a:r>
              <a:rPr lang="en-US" dirty="0" smtClean="0"/>
              <a:t>Read, Discover (RFC6690), Write, Execute, Create, Delete</a:t>
            </a:r>
          </a:p>
          <a:p>
            <a:r>
              <a:rPr lang="en-US" dirty="0" smtClean="0"/>
              <a:t>Information Reporting</a:t>
            </a:r>
          </a:p>
          <a:p>
            <a:pPr lvl="1"/>
            <a:r>
              <a:rPr lang="en-US" dirty="0" smtClean="0"/>
              <a:t>Observe, Notify, Cancel Observation</a:t>
            </a:r>
          </a:p>
          <a:p>
            <a:r>
              <a:rPr lang="en-US" dirty="0" smtClean="0"/>
              <a:t>Identifiers and Resources</a:t>
            </a:r>
          </a:p>
          <a:p>
            <a:r>
              <a:rPr lang="en-US" dirty="0" smtClean="0"/>
              <a:t>Data Formats </a:t>
            </a:r>
          </a:p>
          <a:p>
            <a:r>
              <a:rPr lang="en-US" dirty="0" smtClean="0"/>
              <a:t>Security </a:t>
            </a:r>
          </a:p>
          <a:p>
            <a:pPr lvl="1"/>
            <a:r>
              <a:rPr lang="en-US" dirty="0" smtClean="0"/>
              <a:t>UDP/SMS channel bindings, GBA?</a:t>
            </a:r>
          </a:p>
          <a:p>
            <a:pPr lvl="1"/>
            <a:r>
              <a:rPr lang="en-US" dirty="0" smtClean="0"/>
              <a:t>Pre-shared keys, PKI, X.509</a:t>
            </a:r>
          </a:p>
          <a:p>
            <a:r>
              <a:rPr lang="en-US" dirty="0" smtClean="0"/>
              <a:t>Access Control</a:t>
            </a:r>
          </a:p>
          <a:p>
            <a:endParaRPr lang="en-US" dirty="0" smtClean="0"/>
          </a:p>
        </p:txBody>
      </p:sp>
      <p:sp>
        <p:nvSpPr>
          <p:cNvPr id="4" name="Title 3"/>
          <p:cNvSpPr>
            <a:spLocks noGrp="1"/>
          </p:cNvSpPr>
          <p:nvPr>
            <p:ph type="title"/>
          </p:nvPr>
        </p:nvSpPr>
        <p:spPr/>
        <p:txBody>
          <a:bodyPr/>
          <a:lstStyle/>
          <a:p>
            <a:r>
              <a:rPr lang="en-US" dirty="0" smtClean="0">
                <a:latin typeface="EricssonCapital-Regular"/>
                <a:cs typeface="EricssonCapital-Regular"/>
              </a:rPr>
              <a:t>Table of Contents	</a:t>
            </a:r>
            <a:endParaRPr lang="en-US" dirty="0">
              <a:latin typeface="EricssonCapital-Regular"/>
              <a:cs typeface="EricssonCapital-Regular"/>
            </a:endParaRPr>
          </a:p>
        </p:txBody>
      </p:sp>
    </p:spTree>
    <p:extLst>
      <p:ext uri="{BB962C8B-B14F-4D97-AF65-F5344CB8AC3E}">
        <p14:creationId xmlns:p14="http://schemas.microsoft.com/office/powerpoint/2010/main" val="406953124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29167" y="1614488"/>
            <a:ext cx="11135785" cy="4572000"/>
          </a:xfrm>
        </p:spPr>
        <p:txBody>
          <a:bodyPr/>
          <a:lstStyle/>
          <a:p>
            <a:r>
              <a:rPr lang="en-US" sz="2000" dirty="0" smtClean="0"/>
              <a:t>There are 4 interfaces:</a:t>
            </a:r>
          </a:p>
          <a:p>
            <a:pPr marL="0" indent="0">
              <a:buNone/>
            </a:pPr>
            <a:r>
              <a:rPr lang="en-US" sz="2000" dirty="0" smtClean="0"/>
              <a:t>	1. Bootstrap</a:t>
            </a:r>
          </a:p>
          <a:p>
            <a:pPr marL="0" indent="0">
              <a:buNone/>
            </a:pPr>
            <a:endParaRPr lang="en-US" sz="2000" dirty="0" smtClean="0"/>
          </a:p>
          <a:p>
            <a:pPr marL="0" indent="0">
              <a:buNone/>
            </a:pPr>
            <a:endParaRPr lang="en-US" sz="2000" dirty="0"/>
          </a:p>
          <a:p>
            <a:pPr marL="0" indent="0">
              <a:buNone/>
            </a:pPr>
            <a:endParaRPr lang="en-US" sz="2000" dirty="0" smtClean="0"/>
          </a:p>
          <a:p>
            <a:pPr marL="0" indent="0">
              <a:buNone/>
            </a:pPr>
            <a:r>
              <a:rPr lang="en-US" sz="2000" dirty="0"/>
              <a:t>	</a:t>
            </a:r>
            <a:r>
              <a:rPr lang="en-US" sz="2000" dirty="0" smtClean="0"/>
              <a:t>2. Client Registration</a:t>
            </a:r>
          </a:p>
        </p:txBody>
      </p:sp>
      <p:sp>
        <p:nvSpPr>
          <p:cNvPr id="4" name="Title 3"/>
          <p:cNvSpPr>
            <a:spLocks noGrp="1"/>
          </p:cNvSpPr>
          <p:nvPr>
            <p:ph type="title"/>
          </p:nvPr>
        </p:nvSpPr>
        <p:spPr/>
        <p:txBody>
          <a:bodyPr/>
          <a:lstStyle/>
          <a:p>
            <a:r>
              <a:rPr lang="en-US" dirty="0" smtClean="0">
                <a:latin typeface="EricssonCapital-Regular"/>
                <a:cs typeface="EricssonCapital-Regular"/>
              </a:rPr>
              <a:t>Introduction</a:t>
            </a:r>
            <a:endParaRPr lang="en-US" dirty="0">
              <a:latin typeface="EricssonCapital-Regular"/>
              <a:cs typeface="EricssonCapital-Regular"/>
            </a:endParaRPr>
          </a:p>
        </p:txBody>
      </p:sp>
      <p:pic>
        <p:nvPicPr>
          <p:cNvPr id="2" name="Picture 1"/>
          <p:cNvPicPr>
            <a:picLocks noChangeAspect="1"/>
          </p:cNvPicPr>
          <p:nvPr/>
        </p:nvPicPr>
        <p:blipFill>
          <a:blip r:embed="rId3"/>
          <a:stretch>
            <a:fillRect/>
          </a:stretch>
        </p:blipFill>
        <p:spPr>
          <a:xfrm>
            <a:off x="7589318" y="2060848"/>
            <a:ext cx="4056451" cy="2340260"/>
          </a:xfrm>
          <a:prstGeom prst="rect">
            <a:avLst/>
          </a:prstGeom>
        </p:spPr>
      </p:pic>
      <p:pic>
        <p:nvPicPr>
          <p:cNvPr id="3" name="Picture 2"/>
          <p:cNvPicPr>
            <a:picLocks noChangeAspect="1"/>
          </p:cNvPicPr>
          <p:nvPr/>
        </p:nvPicPr>
        <p:blipFill>
          <a:blip r:embed="rId4"/>
          <a:stretch>
            <a:fillRect/>
          </a:stretch>
        </p:blipFill>
        <p:spPr>
          <a:xfrm>
            <a:off x="1642994" y="2377755"/>
            <a:ext cx="4453005" cy="1033733"/>
          </a:xfrm>
          <a:prstGeom prst="rect">
            <a:avLst/>
          </a:prstGeom>
        </p:spPr>
      </p:pic>
      <p:pic>
        <p:nvPicPr>
          <p:cNvPr id="5" name="Picture 4"/>
          <p:cNvPicPr>
            <a:picLocks noChangeAspect="1"/>
          </p:cNvPicPr>
          <p:nvPr/>
        </p:nvPicPr>
        <p:blipFill>
          <a:blip r:embed="rId5"/>
          <a:stretch>
            <a:fillRect/>
          </a:stretch>
        </p:blipFill>
        <p:spPr>
          <a:xfrm>
            <a:off x="1657026" y="4007076"/>
            <a:ext cx="3695700" cy="1130300"/>
          </a:xfrm>
          <a:prstGeom prst="rect">
            <a:avLst/>
          </a:prstGeom>
        </p:spPr>
      </p:pic>
    </p:spTree>
    <p:extLst>
      <p:ext uri="{BB962C8B-B14F-4D97-AF65-F5344CB8AC3E}">
        <p14:creationId xmlns:p14="http://schemas.microsoft.com/office/powerpoint/2010/main" val="325634393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29167" y="1614488"/>
            <a:ext cx="11135785" cy="4572000"/>
          </a:xfrm>
        </p:spPr>
        <p:txBody>
          <a:bodyPr/>
          <a:lstStyle/>
          <a:p>
            <a:r>
              <a:rPr lang="en-US" sz="2000" dirty="0" smtClean="0"/>
              <a:t>There are 4 interfaces:</a:t>
            </a:r>
          </a:p>
          <a:p>
            <a:pPr marL="0" indent="0">
              <a:buNone/>
            </a:pPr>
            <a:r>
              <a:rPr lang="en-US" sz="2000" dirty="0" smtClean="0"/>
              <a:t>	3. Device Management</a:t>
            </a:r>
          </a:p>
          <a:p>
            <a:pPr marL="0" indent="0">
              <a:buNone/>
            </a:pPr>
            <a:endParaRPr lang="en-US" sz="2000" dirty="0" smtClean="0"/>
          </a:p>
          <a:p>
            <a:pPr marL="0" indent="0">
              <a:buNone/>
            </a:pPr>
            <a:endParaRPr lang="en-US" sz="2000" dirty="0"/>
          </a:p>
          <a:p>
            <a:pPr marL="0" indent="0">
              <a:buNone/>
            </a:pPr>
            <a:endParaRPr lang="en-US" sz="2000" dirty="0" smtClean="0"/>
          </a:p>
          <a:p>
            <a:pPr marL="0" indent="0">
              <a:buNone/>
            </a:pPr>
            <a:r>
              <a:rPr lang="en-US" sz="2000" dirty="0" smtClean="0"/>
              <a:t>	4. Information Reporting</a:t>
            </a:r>
          </a:p>
        </p:txBody>
      </p:sp>
      <p:sp>
        <p:nvSpPr>
          <p:cNvPr id="4" name="Title 3"/>
          <p:cNvSpPr>
            <a:spLocks noGrp="1"/>
          </p:cNvSpPr>
          <p:nvPr>
            <p:ph type="title"/>
          </p:nvPr>
        </p:nvSpPr>
        <p:spPr/>
        <p:txBody>
          <a:bodyPr/>
          <a:lstStyle/>
          <a:p>
            <a:r>
              <a:rPr lang="en-US" dirty="0">
                <a:latin typeface="EricssonCapital-Regular"/>
                <a:cs typeface="EricssonCapital-Regular"/>
              </a:rPr>
              <a:t>Introduction</a:t>
            </a:r>
          </a:p>
        </p:txBody>
      </p:sp>
      <p:pic>
        <p:nvPicPr>
          <p:cNvPr id="5" name="Picture 4"/>
          <p:cNvPicPr>
            <a:picLocks noChangeAspect="1"/>
          </p:cNvPicPr>
          <p:nvPr/>
        </p:nvPicPr>
        <p:blipFill>
          <a:blip r:embed="rId3"/>
          <a:stretch>
            <a:fillRect/>
          </a:stretch>
        </p:blipFill>
        <p:spPr>
          <a:xfrm>
            <a:off x="1775520" y="2362200"/>
            <a:ext cx="3733800" cy="1066800"/>
          </a:xfrm>
          <a:prstGeom prst="rect">
            <a:avLst/>
          </a:prstGeom>
        </p:spPr>
      </p:pic>
      <p:pic>
        <p:nvPicPr>
          <p:cNvPr id="7" name="Picture 6"/>
          <p:cNvPicPr>
            <a:picLocks noChangeAspect="1"/>
          </p:cNvPicPr>
          <p:nvPr/>
        </p:nvPicPr>
        <p:blipFill>
          <a:blip r:embed="rId4"/>
          <a:stretch>
            <a:fillRect/>
          </a:stretch>
        </p:blipFill>
        <p:spPr>
          <a:xfrm>
            <a:off x="1815348" y="3974639"/>
            <a:ext cx="3708400" cy="1092200"/>
          </a:xfrm>
          <a:prstGeom prst="rect">
            <a:avLst/>
          </a:prstGeom>
        </p:spPr>
      </p:pic>
      <p:pic>
        <p:nvPicPr>
          <p:cNvPr id="8" name="Picture 7"/>
          <p:cNvPicPr>
            <a:picLocks noChangeAspect="1"/>
          </p:cNvPicPr>
          <p:nvPr/>
        </p:nvPicPr>
        <p:blipFill>
          <a:blip r:embed="rId5"/>
          <a:stretch>
            <a:fillRect/>
          </a:stretch>
        </p:blipFill>
        <p:spPr>
          <a:xfrm>
            <a:off x="6386984" y="2791864"/>
            <a:ext cx="5538788" cy="1710992"/>
          </a:xfrm>
          <a:prstGeom prst="rect">
            <a:avLst/>
          </a:prstGeom>
        </p:spPr>
      </p:pic>
    </p:spTree>
    <p:extLst>
      <p:ext uri="{BB962C8B-B14F-4D97-AF65-F5344CB8AC3E}">
        <p14:creationId xmlns:p14="http://schemas.microsoft.com/office/powerpoint/2010/main" val="142927774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29167" y="1614488"/>
            <a:ext cx="11135785" cy="4442804"/>
          </a:xfrm>
        </p:spPr>
        <p:txBody>
          <a:bodyPr>
            <a:normAutofit/>
          </a:bodyPr>
          <a:lstStyle/>
          <a:p>
            <a:r>
              <a:rPr lang="en-US" sz="2800" dirty="0" smtClean="0"/>
              <a:t>There are 4 bootstrap modes:</a:t>
            </a:r>
          </a:p>
          <a:p>
            <a:pPr lvl="1"/>
            <a:r>
              <a:rPr lang="en-US" dirty="0" smtClean="0"/>
              <a:t>Factory Bootstrap (everything preconfigured)</a:t>
            </a:r>
          </a:p>
          <a:p>
            <a:pPr lvl="1"/>
            <a:r>
              <a:rPr lang="en-US" dirty="0" smtClean="0"/>
              <a:t>Bootstrap from Smartcard (information read from a smartcard, requires a secure channel btw smartcard and device)</a:t>
            </a:r>
          </a:p>
          <a:p>
            <a:pPr lvl="1"/>
            <a:r>
              <a:rPr lang="en-US" b="1" dirty="0" smtClean="0"/>
              <a:t>Client initiated Bootstrap </a:t>
            </a:r>
            <a:r>
              <a:rPr lang="en-US" dirty="0" smtClean="0"/>
              <a:t>(used when server is not configured in the client or initial </a:t>
            </a:r>
            <a:r>
              <a:rPr lang="en-US" dirty="0" err="1" smtClean="0"/>
              <a:t>config</a:t>
            </a:r>
            <a:r>
              <a:rPr lang="en-US" dirty="0" smtClean="0"/>
              <a:t> fails, the LWM2M Bootstrap </a:t>
            </a:r>
            <a:r>
              <a:rPr lang="en-US" dirty="0"/>
              <a:t>S</a:t>
            </a:r>
            <a:r>
              <a:rPr lang="en-US" dirty="0" smtClean="0"/>
              <a:t>erver will give the information. The server will use the write/delete to modify the information)</a:t>
            </a:r>
          </a:p>
          <a:p>
            <a:pPr lvl="1"/>
            <a:r>
              <a:rPr lang="en-US" dirty="0" smtClean="0"/>
              <a:t>Server Initiated Bootstrap (Just like before, but without the client sending request. The server already knows that the client is ready. How the server knows that is implementation specific.)</a:t>
            </a:r>
          </a:p>
          <a:p>
            <a:pPr marL="0" indent="0">
              <a:buNone/>
            </a:pPr>
            <a:r>
              <a:rPr lang="en-US" sz="2800" dirty="0" smtClean="0"/>
              <a:t>	</a:t>
            </a:r>
          </a:p>
        </p:txBody>
      </p:sp>
      <p:sp>
        <p:nvSpPr>
          <p:cNvPr id="4" name="Title 3"/>
          <p:cNvSpPr>
            <a:spLocks noGrp="1"/>
          </p:cNvSpPr>
          <p:nvPr>
            <p:ph type="title"/>
          </p:nvPr>
        </p:nvSpPr>
        <p:spPr/>
        <p:txBody>
          <a:bodyPr/>
          <a:lstStyle/>
          <a:p>
            <a:r>
              <a:rPr lang="en-US" dirty="0" smtClean="0">
                <a:latin typeface="EricssonCapital-Regular"/>
                <a:cs typeface="EricssonCapital-Regular"/>
              </a:rPr>
              <a:t>Bootstrapping</a:t>
            </a:r>
            <a:endParaRPr lang="en-US" dirty="0">
              <a:latin typeface="EricssonCapital-Regular"/>
              <a:cs typeface="EricssonCapital-Regular"/>
            </a:endParaRPr>
          </a:p>
        </p:txBody>
      </p:sp>
    </p:spTree>
    <p:extLst>
      <p:ext uri="{BB962C8B-B14F-4D97-AF65-F5344CB8AC3E}">
        <p14:creationId xmlns:p14="http://schemas.microsoft.com/office/powerpoint/2010/main" val="103946014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29167" y="1650492"/>
            <a:ext cx="11135785" cy="4442804"/>
          </a:xfrm>
        </p:spPr>
        <p:txBody>
          <a:bodyPr>
            <a:normAutofit/>
          </a:bodyPr>
          <a:lstStyle/>
          <a:p>
            <a:r>
              <a:rPr lang="en-US" sz="2800" dirty="0" smtClean="0"/>
              <a:t>The bootstrap sequence is the following:</a:t>
            </a:r>
          </a:p>
          <a:p>
            <a:pPr marL="812800" lvl="1" indent="-457200">
              <a:buFont typeface="+mj-lt"/>
              <a:buAutoNum type="arabicPeriod"/>
            </a:pPr>
            <a:r>
              <a:rPr lang="en-US" dirty="0" smtClean="0"/>
              <a:t>If device has Smartcard, the device tries to use it.</a:t>
            </a:r>
          </a:p>
          <a:p>
            <a:pPr marL="812800" lvl="1" indent="-457200">
              <a:buFont typeface="+mj-lt"/>
              <a:buAutoNum type="arabicPeriod"/>
            </a:pPr>
            <a:r>
              <a:rPr lang="en-US" dirty="0" smtClean="0"/>
              <a:t>If not, it tries the factory bootstrap.</a:t>
            </a:r>
          </a:p>
          <a:p>
            <a:pPr marL="812800" lvl="1" indent="-457200">
              <a:buFont typeface="+mj-lt"/>
              <a:buAutoNum type="arabicPeriod"/>
            </a:pPr>
            <a:r>
              <a:rPr lang="en-US" dirty="0" smtClean="0"/>
              <a:t>If none of the above and the server has LWM2M Server Object instances from the previous instances, then the device tries to register using them.</a:t>
            </a:r>
          </a:p>
          <a:p>
            <a:pPr marL="812800" lvl="1" indent="-457200">
              <a:buFont typeface="+mj-lt"/>
              <a:buAutoNum type="arabicPeriod"/>
            </a:pPr>
            <a:r>
              <a:rPr lang="en-US" dirty="0" smtClean="0"/>
              <a:t>If all those steps fails, and the client does not receive the server initiated bootstrap within the </a:t>
            </a:r>
            <a:r>
              <a:rPr lang="en-US" dirty="0" err="1" smtClean="0"/>
              <a:t>ClientHoldOffTime</a:t>
            </a:r>
            <a:r>
              <a:rPr lang="en-US" dirty="0" smtClean="0"/>
              <a:t> then it uses the client initiated bootstrap. The client must have the LWM2M Server Bootstrap Information (with at least one LWM2M Server account) after this step.</a:t>
            </a:r>
          </a:p>
        </p:txBody>
      </p:sp>
      <p:sp>
        <p:nvSpPr>
          <p:cNvPr id="4" name="Title 3"/>
          <p:cNvSpPr>
            <a:spLocks noGrp="1"/>
          </p:cNvSpPr>
          <p:nvPr>
            <p:ph type="title"/>
          </p:nvPr>
        </p:nvSpPr>
        <p:spPr/>
        <p:txBody>
          <a:bodyPr/>
          <a:lstStyle/>
          <a:p>
            <a:r>
              <a:rPr lang="en-US" dirty="0" smtClean="0">
                <a:latin typeface="EricssonCapital-Regular"/>
                <a:cs typeface="EricssonCapital-Regular"/>
              </a:rPr>
              <a:t>Bootstrapping</a:t>
            </a:r>
            <a:endParaRPr lang="en-US" dirty="0">
              <a:latin typeface="EricssonCapital-Regular"/>
              <a:cs typeface="EricssonCapital-Regular"/>
            </a:endParaRPr>
          </a:p>
        </p:txBody>
      </p:sp>
    </p:spTree>
    <p:extLst>
      <p:ext uri="{BB962C8B-B14F-4D97-AF65-F5344CB8AC3E}">
        <p14:creationId xmlns:p14="http://schemas.microsoft.com/office/powerpoint/2010/main" val="32457225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29167" y="1614488"/>
            <a:ext cx="11135785" cy="4442804"/>
          </a:xfrm>
        </p:spPr>
        <p:txBody>
          <a:bodyPr>
            <a:normAutofit/>
          </a:bodyPr>
          <a:lstStyle/>
          <a:p>
            <a:r>
              <a:rPr lang="en-US" sz="2800" dirty="0" smtClean="0"/>
              <a:t>Client Initiated Bootstrap</a:t>
            </a:r>
            <a:endParaRPr lang="en-US" sz="2000" dirty="0" smtClean="0"/>
          </a:p>
          <a:p>
            <a:pPr marL="698500" lvl="1" indent="-342900">
              <a:buFont typeface="+mj-lt"/>
              <a:buAutoNum type="arabicPeriod"/>
            </a:pPr>
            <a:r>
              <a:rPr lang="en-US" sz="1600" dirty="0" smtClean="0"/>
              <a:t>Client requests bootstrap, sending its endpoint name</a:t>
            </a:r>
          </a:p>
          <a:p>
            <a:pPr marL="698500" lvl="1" indent="-342900">
              <a:buFont typeface="+mj-lt"/>
              <a:buAutoNum type="arabicPeriod"/>
            </a:pPr>
            <a:r>
              <a:rPr lang="en-US" sz="1600" dirty="0" smtClean="0"/>
              <a:t>Server accepts and deletes existing content on device(“/” URI) </a:t>
            </a:r>
          </a:p>
          <a:p>
            <a:pPr marL="698500" lvl="1" indent="-342900">
              <a:buFont typeface="+mj-lt"/>
              <a:buAutoNum type="arabicPeriod"/>
            </a:pPr>
            <a:r>
              <a:rPr lang="en-US" sz="1600" dirty="0" smtClean="0"/>
              <a:t>Server creates Object Instance for LWM2M Server (/1/0)</a:t>
            </a:r>
          </a:p>
          <a:p>
            <a:pPr marL="698500" lvl="1" indent="-342900">
              <a:buFont typeface="+mj-lt"/>
              <a:buAutoNum type="arabicPeriod"/>
            </a:pPr>
            <a:r>
              <a:rPr lang="en-US" sz="1600" dirty="0" smtClean="0"/>
              <a:t>Server creates an Access Control </a:t>
            </a:r>
            <a:r>
              <a:rPr lang="en-US" sz="1600" dirty="0"/>
              <a:t>Instance </a:t>
            </a:r>
            <a:r>
              <a:rPr lang="en-US" sz="1600" dirty="0" smtClean="0"/>
              <a:t>(/2/0)</a:t>
            </a:r>
          </a:p>
          <a:p>
            <a:pPr marL="698500" lvl="1" indent="-342900">
              <a:buFont typeface="+mj-lt"/>
              <a:buAutoNum type="arabicPeriod"/>
            </a:pPr>
            <a:endParaRPr lang="en-US" sz="1600" dirty="0" smtClean="0"/>
          </a:p>
        </p:txBody>
      </p:sp>
      <p:sp>
        <p:nvSpPr>
          <p:cNvPr id="4" name="Title 3"/>
          <p:cNvSpPr>
            <a:spLocks noGrp="1"/>
          </p:cNvSpPr>
          <p:nvPr>
            <p:ph type="title"/>
          </p:nvPr>
        </p:nvSpPr>
        <p:spPr/>
        <p:txBody>
          <a:bodyPr/>
          <a:lstStyle/>
          <a:p>
            <a:r>
              <a:rPr lang="en-US" dirty="0" smtClean="0">
                <a:latin typeface="EricssonCapital-Regular"/>
                <a:cs typeface="EricssonCapital-Regular"/>
              </a:rPr>
              <a:t>Bootstrapping: Example</a:t>
            </a:r>
            <a:endParaRPr lang="en-US" dirty="0">
              <a:latin typeface="EricssonCapital-Regular"/>
              <a:cs typeface="EricssonCapital-Regular"/>
            </a:endParaRPr>
          </a:p>
        </p:txBody>
      </p:sp>
      <p:pic>
        <p:nvPicPr>
          <p:cNvPr id="3" name="Picture 2"/>
          <p:cNvPicPr>
            <a:picLocks noChangeAspect="1"/>
          </p:cNvPicPr>
          <p:nvPr/>
        </p:nvPicPr>
        <p:blipFill>
          <a:blip r:embed="rId3"/>
          <a:stretch>
            <a:fillRect/>
          </a:stretch>
        </p:blipFill>
        <p:spPr>
          <a:xfrm>
            <a:off x="7059766" y="1952836"/>
            <a:ext cx="5131133" cy="3699189"/>
          </a:xfrm>
          <a:prstGeom prst="rect">
            <a:avLst/>
          </a:prstGeom>
        </p:spPr>
      </p:pic>
      <p:pic>
        <p:nvPicPr>
          <p:cNvPr id="7" name="Picture 6"/>
          <p:cNvPicPr>
            <a:picLocks noChangeAspect="1"/>
          </p:cNvPicPr>
          <p:nvPr/>
        </p:nvPicPr>
        <p:blipFill>
          <a:blip r:embed="rId4"/>
          <a:stretch>
            <a:fillRect/>
          </a:stretch>
        </p:blipFill>
        <p:spPr>
          <a:xfrm>
            <a:off x="983432" y="3959522"/>
            <a:ext cx="7007701" cy="1407728"/>
          </a:xfrm>
          <a:prstGeom prst="rect">
            <a:avLst/>
          </a:prstGeom>
        </p:spPr>
      </p:pic>
    </p:spTree>
    <p:extLst>
      <p:ext uri="{BB962C8B-B14F-4D97-AF65-F5344CB8AC3E}">
        <p14:creationId xmlns:p14="http://schemas.microsoft.com/office/powerpoint/2010/main" val="93096755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latin typeface="EricssonCapital-Regular"/>
                <a:cs typeface="EricssonCapital-Regular"/>
              </a:rPr>
              <a:t>Registration</a:t>
            </a:r>
            <a:endParaRPr lang="en-US" dirty="0">
              <a:latin typeface="EricssonCapital-Regular"/>
              <a:cs typeface="EricssonCapital-Regular"/>
            </a:endParaRPr>
          </a:p>
        </p:txBody>
      </p:sp>
      <p:sp>
        <p:nvSpPr>
          <p:cNvPr id="5" name="Content Placeholder 5"/>
          <p:cNvSpPr>
            <a:spLocks noGrp="1"/>
          </p:cNvSpPr>
          <p:nvPr>
            <p:ph idx="1"/>
          </p:nvPr>
        </p:nvSpPr>
        <p:spPr>
          <a:xfrm>
            <a:off x="529167" y="1614488"/>
            <a:ext cx="7006993" cy="4442804"/>
          </a:xfrm>
        </p:spPr>
        <p:txBody>
          <a:bodyPr>
            <a:normAutofit/>
          </a:bodyPr>
          <a:lstStyle/>
          <a:p>
            <a:r>
              <a:rPr lang="en-US" sz="2800" dirty="0" smtClean="0"/>
              <a:t>Register</a:t>
            </a:r>
          </a:p>
          <a:p>
            <a:pPr lvl="1"/>
            <a:r>
              <a:rPr lang="en-US" dirty="0" smtClean="0"/>
              <a:t>Client provides properties that the server needs to contact the client and maintain the session (e.g. EP name, lifetime, queue mode…) as well as objects in client.</a:t>
            </a:r>
          </a:p>
          <a:p>
            <a:r>
              <a:rPr lang="en-US" sz="2800" dirty="0" smtClean="0"/>
              <a:t>Update</a:t>
            </a:r>
          </a:p>
          <a:p>
            <a:pPr lvl="1"/>
            <a:r>
              <a:rPr lang="en-US" dirty="0" smtClean="0"/>
              <a:t>Periodically done, updates lifetime of registration. </a:t>
            </a:r>
          </a:p>
          <a:p>
            <a:r>
              <a:rPr lang="en-US" sz="2800" dirty="0" smtClean="0"/>
              <a:t>De-register</a:t>
            </a:r>
          </a:p>
          <a:p>
            <a:pPr lvl="1"/>
            <a:r>
              <a:rPr lang="en-US" dirty="0" smtClean="0"/>
              <a:t>When shutting down device or discontinuing the service.</a:t>
            </a:r>
          </a:p>
        </p:txBody>
      </p:sp>
      <p:pic>
        <p:nvPicPr>
          <p:cNvPr id="7" name="Picture 6"/>
          <p:cNvPicPr>
            <a:picLocks noChangeAspect="1"/>
          </p:cNvPicPr>
          <p:nvPr/>
        </p:nvPicPr>
        <p:blipFill>
          <a:blip r:embed="rId3"/>
          <a:stretch>
            <a:fillRect/>
          </a:stretch>
        </p:blipFill>
        <p:spPr>
          <a:xfrm>
            <a:off x="7680176" y="1599854"/>
            <a:ext cx="3872737" cy="4306364"/>
          </a:xfrm>
          <a:prstGeom prst="rect">
            <a:avLst/>
          </a:prstGeom>
        </p:spPr>
      </p:pic>
    </p:spTree>
    <p:extLst>
      <p:ext uri="{BB962C8B-B14F-4D97-AF65-F5344CB8AC3E}">
        <p14:creationId xmlns:p14="http://schemas.microsoft.com/office/powerpoint/2010/main" val="33001889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latin typeface="EricssonCapital-Regular"/>
                <a:cs typeface="EricssonCapital-Regular"/>
              </a:rPr>
              <a:t>Registration - REGISTER</a:t>
            </a:r>
            <a:endParaRPr lang="en-US" dirty="0">
              <a:latin typeface="EricssonCapital-Regular"/>
              <a:cs typeface="EricssonCapital-Regular"/>
            </a:endParaRPr>
          </a:p>
        </p:txBody>
      </p:sp>
      <p:sp>
        <p:nvSpPr>
          <p:cNvPr id="5" name="Content Placeholder 5"/>
          <p:cNvSpPr>
            <a:spLocks noGrp="1"/>
          </p:cNvSpPr>
          <p:nvPr>
            <p:ph idx="1"/>
          </p:nvPr>
        </p:nvSpPr>
        <p:spPr>
          <a:xfrm>
            <a:off x="529167" y="1614488"/>
            <a:ext cx="11183457" cy="4442804"/>
          </a:xfrm>
        </p:spPr>
        <p:txBody>
          <a:bodyPr>
            <a:normAutofit/>
          </a:bodyPr>
          <a:lstStyle/>
          <a:p>
            <a:r>
              <a:rPr lang="en-US" sz="2800" dirty="0" smtClean="0"/>
              <a:t>After bootstrapping, LWM2M initiates “Register”</a:t>
            </a:r>
            <a:r>
              <a:rPr lang="en-US" sz="2800" dirty="0"/>
              <a:t> </a:t>
            </a:r>
            <a:r>
              <a:rPr lang="en-US" sz="2800" dirty="0" smtClean="0"/>
              <a:t>operation with the LWM2M Server. Parameters are:</a:t>
            </a:r>
          </a:p>
          <a:p>
            <a:pPr lvl="1"/>
            <a:r>
              <a:rPr lang="en-US" dirty="0" smtClean="0"/>
              <a:t>Endpoint Client name in URN format (e.g. “</a:t>
            </a:r>
            <a:r>
              <a:rPr lang="fi-FI" dirty="0" smtClean="0"/>
              <a:t>urn:imei:0800200c9a66”)</a:t>
            </a:r>
            <a:endParaRPr lang="en-US" dirty="0" smtClean="0"/>
          </a:p>
          <a:p>
            <a:pPr lvl="1"/>
            <a:r>
              <a:rPr lang="en-US" i="1" dirty="0" smtClean="0"/>
              <a:t>Lifetime (default 86400 seconds)</a:t>
            </a:r>
          </a:p>
          <a:p>
            <a:pPr lvl="1"/>
            <a:r>
              <a:rPr lang="en-US" i="1" dirty="0" smtClean="0"/>
              <a:t>LWM2M Version (If &gt; 1.0)</a:t>
            </a:r>
          </a:p>
          <a:p>
            <a:pPr lvl="1"/>
            <a:r>
              <a:rPr lang="en-US" i="1" dirty="0" smtClean="0"/>
              <a:t>Binding Mode. Either UDP(U) or SMS (S) And either Serial (S) or Queue (Q) modes. Queue mode means that the server queues all request to client while client is asleep.</a:t>
            </a:r>
          </a:p>
          <a:p>
            <a:pPr lvl="1"/>
            <a:r>
              <a:rPr lang="en-US" i="1" dirty="0" smtClean="0"/>
              <a:t>SMS Number (MSISDN) if SMS binding</a:t>
            </a:r>
          </a:p>
          <a:p>
            <a:pPr lvl="1"/>
            <a:r>
              <a:rPr lang="en-US" dirty="0" smtClean="0"/>
              <a:t>Objects and instances</a:t>
            </a:r>
          </a:p>
        </p:txBody>
      </p:sp>
    </p:spTree>
    <p:extLst>
      <p:ext uri="{BB962C8B-B14F-4D97-AF65-F5344CB8AC3E}">
        <p14:creationId xmlns:p14="http://schemas.microsoft.com/office/powerpoint/2010/main" val="198326888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resentationTemplate2011">
  <a:themeElements>
    <a:clrScheme name="Landscape2009 1">
      <a:dk1>
        <a:srgbClr val="58585A"/>
      </a:dk1>
      <a:lt1>
        <a:srgbClr val="FFFFFF"/>
      </a:lt1>
      <a:dk2>
        <a:srgbClr val="00285E"/>
      </a:dk2>
      <a:lt2>
        <a:srgbClr val="B1B3B4"/>
      </a:lt2>
      <a:accent1>
        <a:srgbClr val="89BA17"/>
      </a:accent1>
      <a:accent2>
        <a:srgbClr val="F08A00"/>
      </a:accent2>
      <a:accent3>
        <a:srgbClr val="FFFFFF"/>
      </a:accent3>
      <a:accent4>
        <a:srgbClr val="4A4A4C"/>
      </a:accent4>
      <a:accent5>
        <a:srgbClr val="C4D9AB"/>
      </a:accent5>
      <a:accent6>
        <a:srgbClr val="D97D00"/>
      </a:accent6>
      <a:hlink>
        <a:srgbClr val="00A9D4"/>
      </a:hlink>
      <a:folHlink>
        <a:srgbClr val="00625F"/>
      </a:folHlink>
    </a:clrScheme>
    <a:fontScheme name="Landscape2009">
      <a:majorFont>
        <a:latin typeface="Ericsson Capital TT"/>
        <a:ea typeface=""/>
        <a:cs typeface=""/>
      </a:majorFont>
      <a:minorFont>
        <a:latin typeface="Arial"/>
        <a:ea typeface=""/>
        <a:cs typeface=""/>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none" lIns="72000" tIns="45720" rIns="72000" bIns="45720" numCol="1" anchor="t" anchorCtr="0" compatLnSpc="1">
        <a:prstTxWarp prst="textNoShape">
          <a:avLst/>
        </a:prstTxWarp>
      </a:bodyPr>
      <a:lstStyle>
        <a:defPPr marL="0" marR="0" indent="0" algn="l" defTabSz="914400" rtl="0" eaLnBrk="1" fontAlgn="base" latinLnBrk="0" hangingPunct="1">
          <a:lnSpc>
            <a:spcPct val="100000"/>
          </a:lnSpc>
          <a:spcBef>
            <a:spcPct val="50000"/>
          </a:spcBef>
          <a:spcAft>
            <a:spcPct val="0"/>
          </a:spcAft>
          <a:buClrTx/>
          <a:buSzTx/>
          <a:buFontTx/>
          <a:buNone/>
          <a:tabLst/>
          <a:defRPr kumimoji="0" lang="en-GB" sz="2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none" lIns="72000" tIns="45720" rIns="72000" bIns="45720" numCol="1" anchor="t" anchorCtr="0" compatLnSpc="1">
        <a:prstTxWarp prst="textNoShape">
          <a:avLst/>
        </a:prstTxWarp>
      </a:bodyPr>
      <a:lstStyle>
        <a:defPPr marL="0" marR="0" indent="0" algn="l" defTabSz="914400" rtl="0" eaLnBrk="1" fontAlgn="base" latinLnBrk="0" hangingPunct="1">
          <a:lnSpc>
            <a:spcPct val="100000"/>
          </a:lnSpc>
          <a:spcBef>
            <a:spcPct val="50000"/>
          </a:spcBef>
          <a:spcAft>
            <a:spcPct val="0"/>
          </a:spcAft>
          <a:buClrTx/>
          <a:buSzTx/>
          <a:buFontTx/>
          <a:buNone/>
          <a:tabLst/>
          <a:defRPr kumimoji="0" lang="en-GB" sz="2000" b="0" i="0" u="none" strike="noStrike" cap="none" normalizeH="0" baseline="0" smtClean="0">
            <a:ln>
              <a:noFill/>
            </a:ln>
            <a:solidFill>
              <a:schemeClr val="tx1"/>
            </a:solidFill>
            <a:effectLst/>
            <a:latin typeface="Arial" charset="0"/>
          </a:defRPr>
        </a:defPPr>
      </a:lstStyle>
    </a:lnDef>
  </a:objectDefaults>
  <a:extraClrSchemeLst>
    <a:extraClrScheme>
      <a:clrScheme name="Landscape2009 1">
        <a:dk1>
          <a:srgbClr val="58585A"/>
        </a:dk1>
        <a:lt1>
          <a:srgbClr val="FFFFFF"/>
        </a:lt1>
        <a:dk2>
          <a:srgbClr val="00285E"/>
        </a:dk2>
        <a:lt2>
          <a:srgbClr val="B1B3B4"/>
        </a:lt2>
        <a:accent1>
          <a:srgbClr val="89BA17"/>
        </a:accent1>
        <a:accent2>
          <a:srgbClr val="F08A00"/>
        </a:accent2>
        <a:accent3>
          <a:srgbClr val="FFFFFF"/>
        </a:accent3>
        <a:accent4>
          <a:srgbClr val="4A4A4C"/>
        </a:accent4>
        <a:accent5>
          <a:srgbClr val="C4D9AB"/>
        </a:accent5>
        <a:accent6>
          <a:srgbClr val="D97D00"/>
        </a:accent6>
        <a:hlink>
          <a:srgbClr val="00A9D4"/>
        </a:hlink>
        <a:folHlink>
          <a:srgbClr val="00625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tem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PresentationTemplate2011</Template>
  <TotalTime>16763</TotalTime>
  <Words>1326</Words>
  <Application>Microsoft Macintosh PowerPoint</Application>
  <PresentationFormat>Custom</PresentationFormat>
  <Paragraphs>182</Paragraphs>
  <Slides>17</Slides>
  <Notes>17</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PresentationTemplate2011</vt:lpstr>
      <vt:lpstr>OMA Lightweight M2M V1.0  LWM2M</vt:lpstr>
      <vt:lpstr>Table of Contents </vt:lpstr>
      <vt:lpstr>Introduction</vt:lpstr>
      <vt:lpstr>Introduction</vt:lpstr>
      <vt:lpstr>Bootstrapping</vt:lpstr>
      <vt:lpstr>Bootstrapping</vt:lpstr>
      <vt:lpstr>Bootstrapping: Example</vt:lpstr>
      <vt:lpstr>Registration</vt:lpstr>
      <vt:lpstr>Registration - REGISTER</vt:lpstr>
      <vt:lpstr>REGISTRATION: Example</vt:lpstr>
      <vt:lpstr>Device Management &amp;  Service Enablement</vt:lpstr>
      <vt:lpstr>Device Management &amp;  Service Enablement</vt:lpstr>
      <vt:lpstr>INFORMATION REPORTING INTERFACE</vt:lpstr>
      <vt:lpstr>IDENTIFIERS AND RESOURCES</vt:lpstr>
      <vt:lpstr>IDENTIFIERS AND RESOURCES: Data formats</vt:lpstr>
      <vt:lpstr>Security </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LWM2M introduction</dc:title>
  <dc:subject/>
  <dc:creator>Jaime Jiménez</dc:creator>
  <cp:keywords/>
  <dc:description>jaime.jimenez@ericsson.com</dc:description>
  <cp:lastModifiedBy>Jaime Jimenez</cp:lastModifiedBy>
  <cp:revision>831</cp:revision>
  <dcterms:created xsi:type="dcterms:W3CDTF">2004-10-26T21:20:03Z</dcterms:created>
  <dcterms:modified xsi:type="dcterms:W3CDTF">2015-04-23T13:19:30Z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umentType">
    <vt:lpwstr>Presentation2011</vt:lpwstr>
  </property>
  <property fmtid="{D5CDD505-2E9C-101B-9397-08002B2CF9AE}" pid="3" name="TemplateName">
    <vt:lpwstr>CXC 173 2731/1</vt:lpwstr>
  </property>
  <property fmtid="{D5CDD505-2E9C-101B-9397-08002B2CF9AE}" pid="4" name="TemplateVersion">
    <vt:lpwstr>R1A</vt:lpwstr>
  </property>
  <property fmtid="{D5CDD505-2E9C-101B-9397-08002B2CF9AE}" pid="5" name="EmbeddedFonts">
    <vt:bool>false</vt:bool>
  </property>
  <property fmtid="{D5CDD505-2E9C-101B-9397-08002B2CF9AE}" pid="6" name="FooterType">
    <vt:lpwstr>PresTemp</vt:lpwstr>
  </property>
  <property fmtid="{D5CDD505-2E9C-101B-9397-08002B2CF9AE}" pid="7" name="x">
    <vt:lpwstr>1</vt:lpwstr>
  </property>
  <property fmtid="{D5CDD505-2E9C-101B-9397-08002B2CF9AE}" pid="8" name="White">
    <vt:bool>true</vt:bool>
  </property>
  <property fmtid="{D5CDD505-2E9C-101B-9397-08002B2CF9AE}" pid="9" name="chkMetaData">
    <vt:bool>false</vt:bool>
  </property>
  <property fmtid="{D5CDD505-2E9C-101B-9397-08002B2CF9AE}" pid="10" name="chkTaglines">
    <vt:bool>false</vt:bool>
  </property>
  <property fmtid="{D5CDD505-2E9C-101B-9397-08002B2CF9AE}" pid="11" name="SecurityClass">
    <vt:lpwstr>Ericsson Internal</vt:lpwstr>
  </property>
  <property fmtid="{D5CDD505-2E9C-101B-9397-08002B2CF9AE}" pid="12" name="txtConfLabel">
    <vt:lpwstr>Ericsson Internal</vt:lpwstr>
  </property>
  <property fmtid="{D5CDD505-2E9C-101B-9397-08002B2CF9AE}" pid="13" name="optUseConfClass">
    <vt:bool>true</vt:bool>
  </property>
  <property fmtid="{D5CDD505-2E9C-101B-9397-08002B2CF9AE}" pid="14" name="optUseConfLabel">
    <vt:bool>false</vt:bool>
  </property>
  <property fmtid="{D5CDD505-2E9C-101B-9397-08002B2CF9AE}" pid="15" name="optFooterCVLDocNo">
    <vt:bool>true</vt:bool>
  </property>
  <property fmtid="{D5CDD505-2E9C-101B-9397-08002B2CF9AE}" pid="16" name="optFooterCVLCopyright">
    <vt:bool>false</vt:bool>
  </property>
  <property fmtid="{D5CDD505-2E9C-101B-9397-08002B2CF9AE}" pid="17" name="optEnterText1">
    <vt:bool>false</vt:bool>
  </property>
  <property fmtid="{D5CDD505-2E9C-101B-9397-08002B2CF9AE}" pid="18" name="optFooterCVLConfLabel">
    <vt:bool>true</vt:bool>
  </property>
  <property fmtid="{D5CDD505-2E9C-101B-9397-08002B2CF9AE}" pid="19" name="optEnterText2">
    <vt:bool>false</vt:bool>
  </property>
  <property fmtid="{D5CDD505-2E9C-101B-9397-08002B2CF9AE}" pid="20" name="optFooterCVLTitle">
    <vt:bool>true</vt:bool>
  </property>
  <property fmtid="{D5CDD505-2E9C-101B-9397-08002B2CF9AE}" pid="21" name="optFooterCVLPrep">
    <vt:bool>false</vt:bool>
  </property>
  <property fmtid="{D5CDD505-2E9C-101B-9397-08002B2CF9AE}" pid="22" name="optEnterText3">
    <vt:bool>false</vt:bool>
  </property>
  <property fmtid="{D5CDD505-2E9C-101B-9397-08002B2CF9AE}" pid="23" name="optFooterCVLDate">
    <vt:bool>true</vt:bool>
  </property>
  <property fmtid="{D5CDD505-2E9C-101B-9397-08002B2CF9AE}" pid="24" name="optEnterText4">
    <vt:bool>false</vt:bool>
  </property>
  <property fmtid="{D5CDD505-2E9C-101B-9397-08002B2CF9AE}" pid="25" name="LeftFooterField">
    <vt:lpwstr/>
  </property>
  <property fmtid="{D5CDD505-2E9C-101B-9397-08002B2CF9AE}" pid="26" name="MiddleFooterField">
    <vt:lpwstr>Ericsson Internal</vt:lpwstr>
  </property>
  <property fmtid="{D5CDD505-2E9C-101B-9397-08002B2CF9AE}" pid="27" name="RightFooterField">
    <vt:lpwstr>Business scenarios for 3GPP-enabled capillary networks</vt:lpwstr>
  </property>
  <property fmtid="{D5CDD505-2E9C-101B-9397-08002B2CF9AE}" pid="28" name="RightFooterField2">
    <vt:lpwstr>2013-08-28</vt:lpwstr>
  </property>
  <property fmtid="{D5CDD505-2E9C-101B-9397-08002B2CF9AE}" pid="29" name="TotalNumb">
    <vt:bool>true</vt:bool>
  </property>
  <property fmtid="{D5CDD505-2E9C-101B-9397-08002B2CF9AE}" pid="30" name="Pages">
    <vt:bool>true</vt:bool>
  </property>
  <property fmtid="{D5CDD505-2E9C-101B-9397-08002B2CF9AE}" pid="31" name="DocumentType2">
    <vt:lpwstr>Presentation2011</vt:lpwstr>
  </property>
  <property fmtid="{D5CDD505-2E9C-101B-9397-08002B2CF9AE}" pid="32" name="TemplateName2">
    <vt:lpwstr>CXC 173 2731/1</vt:lpwstr>
  </property>
  <property fmtid="{D5CDD505-2E9C-101B-9397-08002B2CF9AE}" pid="33" name="TemplateVersion2">
    <vt:lpwstr>R1A</vt:lpwstr>
  </property>
  <property fmtid="{D5CDD505-2E9C-101B-9397-08002B2CF9AE}" pid="34" name="UsedFont">
    <vt:lpwstr>Arial</vt:lpwstr>
  </property>
  <property fmtid="{D5CDD505-2E9C-101B-9397-08002B2CF9AE}" pid="35" name="PackageNo">
    <vt:lpwstr>LXA 119 603</vt:lpwstr>
  </property>
  <property fmtid="{D5CDD505-2E9C-101B-9397-08002B2CF9AE}" pid="36" name="PackageVersion">
    <vt:lpwstr>R3A</vt:lpwstr>
  </property>
  <property fmtid="{D5CDD505-2E9C-101B-9397-08002B2CF9AE}" pid="37" name="Prepared">
    <vt:lpwstr>EAB/TB Joachim Sachs</vt:lpwstr>
  </property>
  <property fmtid="{D5CDD505-2E9C-101B-9397-08002B2CF9AE}" pid="38" name="ApprovedBy">
    <vt:lpwstr/>
  </property>
  <property fmtid="{D5CDD505-2E9C-101B-9397-08002B2CF9AE}" pid="39" name="DocNo">
    <vt:lpwstr/>
  </property>
  <property fmtid="{D5CDD505-2E9C-101B-9397-08002B2CF9AE}" pid="40" name="Checked">
    <vt:lpwstr/>
  </property>
  <property fmtid="{D5CDD505-2E9C-101B-9397-08002B2CF9AE}" pid="41" name="Revision">
    <vt:lpwstr>PA2</vt:lpwstr>
  </property>
  <property fmtid="{D5CDD505-2E9C-101B-9397-08002B2CF9AE}" pid="42" name="DocName">
    <vt:lpwstr>PRESENTATION</vt:lpwstr>
  </property>
  <property fmtid="{D5CDD505-2E9C-101B-9397-08002B2CF9AE}" pid="43" name="Title">
    <vt:lpwstr>Business scenarios for 3GPP-enabled capillary networks</vt:lpwstr>
  </property>
  <property fmtid="{D5CDD505-2E9C-101B-9397-08002B2CF9AE}" pid="44" name="Date">
    <vt:lpwstr>2013-08-28</vt:lpwstr>
  </property>
  <property fmtid="{D5CDD505-2E9C-101B-9397-08002B2CF9AE}" pid="45" name="Reference">
    <vt:lpwstr/>
  </property>
  <property fmtid="{D5CDD505-2E9C-101B-9397-08002B2CF9AE}" pid="46" name="Keyword">
    <vt:lpwstr/>
  </property>
  <property fmtid="{D5CDD505-2E9C-101B-9397-08002B2CF9AE}" pid="47" name="UpdateProcess">
    <vt:lpwstr>End</vt:lpwstr>
  </property>
</Properties>
</file>

<file path=docProps/thumbnail.jpeg>
</file>